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287df664f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ec3fa7b674dcc"/>
  </p:sldMasterIdLst>
  <p:sldIdLst>
    <p:sldId xmlns:r="http://schemas.openxmlformats.org/officeDocument/2006/relationships" id="256" r:id="Rd93d3ebe1cc54811"/>
    <p:sldId xmlns:r="http://schemas.openxmlformats.org/officeDocument/2006/relationships" id="257" r:id="Rd1d51fbdc89d437e"/>
    <p:sldId xmlns:r="http://schemas.openxmlformats.org/officeDocument/2006/relationships" id="258" r:id="R564512fa0449446a"/>
    <p:sldId xmlns:r="http://schemas.openxmlformats.org/officeDocument/2006/relationships" id="259" r:id="Rcdb5f1b9958e4a25"/>
    <p:sldId xmlns:r="http://schemas.openxmlformats.org/officeDocument/2006/relationships" id="260" r:id="R814110f792d64ecc"/>
    <p:sldId xmlns:r="http://schemas.openxmlformats.org/officeDocument/2006/relationships" id="261" r:id="R637f850fcf2642c7"/>
    <p:sldId xmlns:r="http://schemas.openxmlformats.org/officeDocument/2006/relationships" id="262" r:id="Rcbf8c01d548f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ec3fa7b674dcc" /><Relationship Type="http://schemas.openxmlformats.org/officeDocument/2006/relationships/slide" Target="/ppt/slides/slide1.xml" Id="Rd93d3ebe1cc54811" /><Relationship Type="http://schemas.openxmlformats.org/officeDocument/2006/relationships/slide" Target="/ppt/slides/slide2.xml" Id="Rd1d51fbdc89d437e" /><Relationship Type="http://schemas.openxmlformats.org/officeDocument/2006/relationships/slide" Target="/ppt/slides/slide3.xml" Id="R564512fa0449446a" /><Relationship Type="http://schemas.openxmlformats.org/officeDocument/2006/relationships/slide" Target="/ppt/slides/slide4.xml" Id="Rcdb5f1b9958e4a25" /><Relationship Type="http://schemas.openxmlformats.org/officeDocument/2006/relationships/slide" Target="/ppt/slides/slide5.xml" Id="R814110f792d64ecc" /><Relationship Type="http://schemas.openxmlformats.org/officeDocument/2006/relationships/slide" Target="/ppt/slides/slide6.xml" Id="R637f850fcf2642c7" /><Relationship Type="http://schemas.openxmlformats.org/officeDocument/2006/relationships/slide" Target="/ppt/slides/slide7.xml" Id="Rcbf8c01d548f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08e4bf3a47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bfc53a0d3435f" /><Relationship Type="http://schemas.openxmlformats.org/officeDocument/2006/relationships/theme" Target="/ppt/slideMasters/theme/theme1.xml" Id="Rae39a4ebe0634e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bfc53a0d3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29db5b76b4c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4dfa8faea4f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21f08e07b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49cc726c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5f3eccd4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aa36c087a49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02c22a01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SKARSBØ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SKARSBØ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90 753 544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13 088 580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84 977 221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96 386 807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SKARSBØ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Håsundvegen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15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930 344 370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SKARSBØ AS</a:t>
            </a:r>
          </a:p>
        </p:txBody>
      </p:sp>
    </p:spTree>
  </p:cSld>
  <p:clrMapOvr>
    <a:masterClrMapping xmlns:a="http://schemas.openxmlformats.org/drawingml/2006/main"/>
  </p:clrMapOvr>
</p:sld>
</file>