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b7601b5cd64d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118e68c0ab48d9"/>
  </p:sldMasterIdLst>
  <p:sldIdLst>
    <p:sldId xmlns:r="http://schemas.openxmlformats.org/officeDocument/2006/relationships" id="256" r:id="Rf20b135b36ce466f"/>
    <p:sldId xmlns:r="http://schemas.openxmlformats.org/officeDocument/2006/relationships" id="257" r:id="R116f2eed744648b7"/>
    <p:sldId xmlns:r="http://schemas.openxmlformats.org/officeDocument/2006/relationships" id="258" r:id="Re83de144553f4cc5"/>
    <p:sldId xmlns:r="http://schemas.openxmlformats.org/officeDocument/2006/relationships" id="259" r:id="R3eeeaa03e746490b"/>
    <p:sldId xmlns:r="http://schemas.openxmlformats.org/officeDocument/2006/relationships" id="260" r:id="R6420a833a9f343c0"/>
    <p:sldId xmlns:r="http://schemas.openxmlformats.org/officeDocument/2006/relationships" id="261" r:id="R59819e291ad840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18e68c0ab48d9" /><Relationship Type="http://schemas.openxmlformats.org/officeDocument/2006/relationships/slide" Target="/ppt/slides/slide1.xml" Id="Rf20b135b36ce466f" /><Relationship Type="http://schemas.openxmlformats.org/officeDocument/2006/relationships/slide" Target="/ppt/slides/slide2.xml" Id="R116f2eed744648b7" /><Relationship Type="http://schemas.openxmlformats.org/officeDocument/2006/relationships/slide" Target="/ppt/slides/slide3.xml" Id="Re83de144553f4cc5" /><Relationship Type="http://schemas.openxmlformats.org/officeDocument/2006/relationships/slide" Target="/ppt/slides/slide4.xml" Id="R3eeeaa03e746490b" /><Relationship Type="http://schemas.openxmlformats.org/officeDocument/2006/relationships/slide" Target="/ppt/slides/slide5.xml" Id="R6420a833a9f343c0" /><Relationship Type="http://schemas.openxmlformats.org/officeDocument/2006/relationships/slide" Target="/ppt/slides/slide6.xml" Id="R59819e291ad840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221ef8c4642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c1dcecbd7491c" /><Relationship Type="http://schemas.openxmlformats.org/officeDocument/2006/relationships/theme" Target="/ppt/slideMasters/theme/theme1.xml" Id="Raa1efc55723f41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1c1dcecbd749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2b55a02bc4a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a6a5610f641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98fb179734b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70d19e3a2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00a5a29b048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8d5bafd2b4e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SKARSBØ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SKARSBØ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SKARSBØ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SKARSBØ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SKARSBØ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SKARSBØ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Håsundvegen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6430 Bud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26 15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930 344 370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SKARSBØ AS</a:t>
            </a:r>
          </a:p>
        </p:txBody>
      </p:sp>
    </p:spTree>
  </p:cSld>
  <p:clrMapOvr>
    <a:masterClrMapping xmlns:a="http://schemas.openxmlformats.org/drawingml/2006/main"/>
  </p:clrMapOvr>
</p:sld>
</file>