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bd639852c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d4850e13d496f"/>
  </p:sldMasterIdLst>
  <p:sldIdLst>
    <p:sldId xmlns:r="http://schemas.openxmlformats.org/officeDocument/2006/relationships" id="256" r:id="Rd96cc6404eb94b84"/>
    <p:sldId xmlns:r="http://schemas.openxmlformats.org/officeDocument/2006/relationships" id="257" r:id="Ra6585572ac8746af"/>
    <p:sldId xmlns:r="http://schemas.openxmlformats.org/officeDocument/2006/relationships" id="258" r:id="R294d979653814212"/>
    <p:sldId xmlns:r="http://schemas.openxmlformats.org/officeDocument/2006/relationships" id="259" r:id="Rd52f575f601c41fc"/>
    <p:sldId xmlns:r="http://schemas.openxmlformats.org/officeDocument/2006/relationships" id="260" r:id="R3764badb4a2a473d"/>
    <p:sldId xmlns:r="http://schemas.openxmlformats.org/officeDocument/2006/relationships" id="261" r:id="R5573e5f000cf44c3"/>
    <p:sldId xmlns:r="http://schemas.openxmlformats.org/officeDocument/2006/relationships" id="262" r:id="R900d76bce28b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d4850e13d496f" /><Relationship Type="http://schemas.openxmlformats.org/officeDocument/2006/relationships/slide" Target="/ppt/slides/slide1.xml" Id="Rd96cc6404eb94b84" /><Relationship Type="http://schemas.openxmlformats.org/officeDocument/2006/relationships/slide" Target="/ppt/slides/slide2.xml" Id="Ra6585572ac8746af" /><Relationship Type="http://schemas.openxmlformats.org/officeDocument/2006/relationships/slide" Target="/ppt/slides/slide3.xml" Id="R294d979653814212" /><Relationship Type="http://schemas.openxmlformats.org/officeDocument/2006/relationships/slide" Target="/ppt/slides/slide4.xml" Id="Rd52f575f601c41fc" /><Relationship Type="http://schemas.openxmlformats.org/officeDocument/2006/relationships/slide" Target="/ppt/slides/slide5.xml" Id="R3764badb4a2a473d" /><Relationship Type="http://schemas.openxmlformats.org/officeDocument/2006/relationships/slide" Target="/ppt/slides/slide6.xml" Id="R5573e5f000cf44c3" /><Relationship Type="http://schemas.openxmlformats.org/officeDocument/2006/relationships/slide" Target="/ppt/slides/slide7.xml" Id="R900d76bce28b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1fa1d0d84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20882db047c3" /><Relationship Type="http://schemas.openxmlformats.org/officeDocument/2006/relationships/theme" Target="/ppt/slideMasters/theme/theme1.xml" Id="R66cae0332e67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e20882db0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e415e001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78ad90df0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c606c227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183193d2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11e0c7b6f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c51073c2d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fbb46110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UMIVIK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16 731 700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FREDRIK AGERUP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AGERUP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