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72e13f203e4e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78e5208803413e"/>
  </p:sldMasterIdLst>
  <p:sldIdLst>
    <p:sldId xmlns:r="http://schemas.openxmlformats.org/officeDocument/2006/relationships" id="256" r:id="R03d277b6f3534135"/>
    <p:sldId xmlns:r="http://schemas.openxmlformats.org/officeDocument/2006/relationships" id="257" r:id="R57aefd83abf145af"/>
    <p:sldId xmlns:r="http://schemas.openxmlformats.org/officeDocument/2006/relationships" id="258" r:id="Ref2738a96d7741a1"/>
    <p:sldId xmlns:r="http://schemas.openxmlformats.org/officeDocument/2006/relationships" id="259" r:id="Rc2263a4d87c24bdd"/>
    <p:sldId xmlns:r="http://schemas.openxmlformats.org/officeDocument/2006/relationships" id="260" r:id="R439958892bf14320"/>
    <p:sldId xmlns:r="http://schemas.openxmlformats.org/officeDocument/2006/relationships" id="261" r:id="R0ca9845456204610"/>
    <p:sldId xmlns:r="http://schemas.openxmlformats.org/officeDocument/2006/relationships" id="262" r:id="R79b747827a274d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78e5208803413e" /><Relationship Type="http://schemas.openxmlformats.org/officeDocument/2006/relationships/slide" Target="/ppt/slides/slide1.xml" Id="R03d277b6f3534135" /><Relationship Type="http://schemas.openxmlformats.org/officeDocument/2006/relationships/slide" Target="/ppt/slides/slide2.xml" Id="R57aefd83abf145af" /><Relationship Type="http://schemas.openxmlformats.org/officeDocument/2006/relationships/slide" Target="/ppt/slides/slide3.xml" Id="Ref2738a96d7741a1" /><Relationship Type="http://schemas.openxmlformats.org/officeDocument/2006/relationships/slide" Target="/ppt/slides/slide4.xml" Id="Rc2263a4d87c24bdd" /><Relationship Type="http://schemas.openxmlformats.org/officeDocument/2006/relationships/slide" Target="/ppt/slides/slide5.xml" Id="R439958892bf14320" /><Relationship Type="http://schemas.openxmlformats.org/officeDocument/2006/relationships/slide" Target="/ppt/slides/slide6.xml" Id="R0ca9845456204610" /><Relationship Type="http://schemas.openxmlformats.org/officeDocument/2006/relationships/slide" Target="/ppt/slides/slide7.xml" Id="R79b747827a274d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c5ff9d22e644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3f6b5c1f4440f" /><Relationship Type="http://schemas.openxmlformats.org/officeDocument/2006/relationships/theme" Target="/ppt/slideMasters/theme/theme1.xml" Id="R722aa5f51c1649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63f6b5c1f444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0f9a259aa4d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4a2d84ec846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a039937a54f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3ffcf2a7241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9639b499546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2085b5de940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b20a2b90047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SORAYA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SORAYA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SORAYA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SORAYA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SORAYA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SORAYA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16 681 868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16 717 408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SORAYA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AGERUP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 AGERUP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SORAYA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Skøyenveien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930 328 405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SORAYA AS</a:t>
            </a:r>
          </a:p>
        </p:txBody>
      </p:sp>
    </p:spTree>
  </p:cSld>
  <p:clrMapOvr>
    <a:masterClrMapping xmlns:a="http://schemas.openxmlformats.org/drawingml/2006/main"/>
  </p:clrMapOvr>
</p:sld>
</file>