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0c74d2fac646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b074f2d7b4e17"/>
  </p:sldMasterIdLst>
  <p:sldIdLst>
    <p:sldId xmlns:r="http://schemas.openxmlformats.org/officeDocument/2006/relationships" id="256" r:id="R11da89c74fa74fad"/>
    <p:sldId xmlns:r="http://schemas.openxmlformats.org/officeDocument/2006/relationships" id="257" r:id="Rb47667ce3b28496d"/>
    <p:sldId xmlns:r="http://schemas.openxmlformats.org/officeDocument/2006/relationships" id="258" r:id="Rada2a7fdc2754781"/>
    <p:sldId xmlns:r="http://schemas.openxmlformats.org/officeDocument/2006/relationships" id="259" r:id="R31f901463800456e"/>
    <p:sldId xmlns:r="http://schemas.openxmlformats.org/officeDocument/2006/relationships" id="260" r:id="Rf793b3c7d9ca45de"/>
    <p:sldId xmlns:r="http://schemas.openxmlformats.org/officeDocument/2006/relationships" id="261" r:id="R6094dcc8766842c7"/>
    <p:sldId xmlns:r="http://schemas.openxmlformats.org/officeDocument/2006/relationships" id="262" r:id="R2496b977776647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b074f2d7b4e17" /><Relationship Type="http://schemas.openxmlformats.org/officeDocument/2006/relationships/slide" Target="/ppt/slides/slide1.xml" Id="R11da89c74fa74fad" /><Relationship Type="http://schemas.openxmlformats.org/officeDocument/2006/relationships/slide" Target="/ppt/slides/slide2.xml" Id="Rb47667ce3b28496d" /><Relationship Type="http://schemas.openxmlformats.org/officeDocument/2006/relationships/slide" Target="/ppt/slides/slide3.xml" Id="Rada2a7fdc2754781" /><Relationship Type="http://schemas.openxmlformats.org/officeDocument/2006/relationships/slide" Target="/ppt/slides/slide4.xml" Id="R31f901463800456e" /><Relationship Type="http://schemas.openxmlformats.org/officeDocument/2006/relationships/slide" Target="/ppt/slides/slide5.xml" Id="Rf793b3c7d9ca45de" /><Relationship Type="http://schemas.openxmlformats.org/officeDocument/2006/relationships/slide" Target="/ppt/slides/slide6.xml" Id="R6094dcc8766842c7" /><Relationship Type="http://schemas.openxmlformats.org/officeDocument/2006/relationships/slide" Target="/ppt/slides/slide7.xml" Id="R2496b977776647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10e0e76764c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cfbe85b4f434f" /><Relationship Type="http://schemas.openxmlformats.org/officeDocument/2006/relationships/theme" Target="/ppt/slideMasters/theme/theme1.xml" Id="R84ad0e21a0e84a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cfbe85b4f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575112e924d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db365dc5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e38378094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680a0d19a47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be2e70fdd45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b6e1c704941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ff072f8644f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23 766 175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76 218 064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STABILO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NORDAL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NORBECK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NEMAG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