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da819becc849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c151efc5e14ed2"/>
  </p:sldMasterIdLst>
  <p:sldIdLst>
    <p:sldId xmlns:r="http://schemas.openxmlformats.org/officeDocument/2006/relationships" id="256" r:id="R73b4921fda19471f"/>
    <p:sldId xmlns:r="http://schemas.openxmlformats.org/officeDocument/2006/relationships" id="257" r:id="R23bbf5f9689c4c43"/>
    <p:sldId xmlns:r="http://schemas.openxmlformats.org/officeDocument/2006/relationships" id="258" r:id="R7cb7bcb4362f4b73"/>
    <p:sldId xmlns:r="http://schemas.openxmlformats.org/officeDocument/2006/relationships" id="259" r:id="R92af568bd84d41b8"/>
    <p:sldId xmlns:r="http://schemas.openxmlformats.org/officeDocument/2006/relationships" id="260" r:id="R2cea3bb49da742c5"/>
    <p:sldId xmlns:r="http://schemas.openxmlformats.org/officeDocument/2006/relationships" id="261" r:id="R556818850ea040b1"/>
    <p:sldId xmlns:r="http://schemas.openxmlformats.org/officeDocument/2006/relationships" id="262" r:id="Rdd5beae3984849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c151efc5e14ed2" /><Relationship Type="http://schemas.openxmlformats.org/officeDocument/2006/relationships/slide" Target="/ppt/slides/slide1.xml" Id="R73b4921fda19471f" /><Relationship Type="http://schemas.openxmlformats.org/officeDocument/2006/relationships/slide" Target="/ppt/slides/slide2.xml" Id="R23bbf5f9689c4c43" /><Relationship Type="http://schemas.openxmlformats.org/officeDocument/2006/relationships/slide" Target="/ppt/slides/slide3.xml" Id="R7cb7bcb4362f4b73" /><Relationship Type="http://schemas.openxmlformats.org/officeDocument/2006/relationships/slide" Target="/ppt/slides/slide4.xml" Id="R92af568bd84d41b8" /><Relationship Type="http://schemas.openxmlformats.org/officeDocument/2006/relationships/slide" Target="/ppt/slides/slide5.xml" Id="R2cea3bb49da742c5" /><Relationship Type="http://schemas.openxmlformats.org/officeDocument/2006/relationships/slide" Target="/ppt/slides/slide6.xml" Id="R556818850ea040b1" /><Relationship Type="http://schemas.openxmlformats.org/officeDocument/2006/relationships/slide" Target="/ppt/slides/slide7.xml" Id="Rdd5beae3984849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e67d5e35ec4d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ebec3e4d55469e" /><Relationship Type="http://schemas.openxmlformats.org/officeDocument/2006/relationships/theme" Target="/ppt/slideMasters/theme/theme1.xml" Id="R11421a0f5ca840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ebec3e4d5546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b6d7dee8b44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25320ad564be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42745356d94e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ecc96fdfa64d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4ca614c5840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12e0e9059f40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f10b991c014a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SPEED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SPEED INVEST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2 571 728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−3 097 772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−58 540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41 727 182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86 386 513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EINAR SKALLIST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PERNILLE NICOLINE MUSTAPARTA SKALLIST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SEBASTIAN SKALLIST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Weldings vei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3208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46 53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930 295 299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SPEED INVEST AS</a:t>
            </a:r>
          </a:p>
        </p:txBody>
      </p:sp>
    </p:spTree>
  </p:cSld>
  <p:clrMapOvr>
    <a:masterClrMapping xmlns:a="http://schemas.openxmlformats.org/drawingml/2006/main"/>
  </p:clrMapOvr>
</p:sld>
</file>