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36defb7b8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c46825e134d73"/>
  </p:sldMasterIdLst>
  <p:sldIdLst>
    <p:sldId xmlns:r="http://schemas.openxmlformats.org/officeDocument/2006/relationships" id="256" r:id="R907e46e2f2954a61"/>
    <p:sldId xmlns:r="http://schemas.openxmlformats.org/officeDocument/2006/relationships" id="257" r:id="R2523d814318b464a"/>
    <p:sldId xmlns:r="http://schemas.openxmlformats.org/officeDocument/2006/relationships" id="258" r:id="R152ef7eb500d47df"/>
    <p:sldId xmlns:r="http://schemas.openxmlformats.org/officeDocument/2006/relationships" id="259" r:id="Re64158559a0f4c9d"/>
    <p:sldId xmlns:r="http://schemas.openxmlformats.org/officeDocument/2006/relationships" id="260" r:id="R5850f21f1c2c46ea"/>
    <p:sldId xmlns:r="http://schemas.openxmlformats.org/officeDocument/2006/relationships" id="261" r:id="R29a8b0034fc04c39"/>
    <p:sldId xmlns:r="http://schemas.openxmlformats.org/officeDocument/2006/relationships" id="262" r:id="Rccffa9975db0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46825e134d73" /><Relationship Type="http://schemas.openxmlformats.org/officeDocument/2006/relationships/slide" Target="/ppt/slides/slide1.xml" Id="R907e46e2f2954a61" /><Relationship Type="http://schemas.openxmlformats.org/officeDocument/2006/relationships/slide" Target="/ppt/slides/slide2.xml" Id="R2523d814318b464a" /><Relationship Type="http://schemas.openxmlformats.org/officeDocument/2006/relationships/slide" Target="/ppt/slides/slide3.xml" Id="R152ef7eb500d47df" /><Relationship Type="http://schemas.openxmlformats.org/officeDocument/2006/relationships/slide" Target="/ppt/slides/slide4.xml" Id="Re64158559a0f4c9d" /><Relationship Type="http://schemas.openxmlformats.org/officeDocument/2006/relationships/slide" Target="/ppt/slides/slide5.xml" Id="R5850f21f1c2c46ea" /><Relationship Type="http://schemas.openxmlformats.org/officeDocument/2006/relationships/slide" Target="/ppt/slides/slide6.xml" Id="R29a8b0034fc04c39" /><Relationship Type="http://schemas.openxmlformats.org/officeDocument/2006/relationships/slide" Target="/ppt/slides/slide7.xml" Id="Rccffa9975db0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b98640b1b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305b5d3440b9" /><Relationship Type="http://schemas.openxmlformats.org/officeDocument/2006/relationships/theme" Target="/ppt/slideMasters/theme/theme1.xml" Id="R54275c5dcf50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3305b5d34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07e21b0b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7f1a2a36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9c370e49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f5ea10b4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203768d5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62ad17dd4f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e1678009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