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0bf95e6e9a42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aa356bb12f408d"/>
  </p:sldMasterIdLst>
  <p:sldIdLst>
    <p:sldId xmlns:r="http://schemas.openxmlformats.org/officeDocument/2006/relationships" id="256" r:id="R5e031e4cdebf4d80"/>
    <p:sldId xmlns:r="http://schemas.openxmlformats.org/officeDocument/2006/relationships" id="257" r:id="R8f859042af044586"/>
    <p:sldId xmlns:r="http://schemas.openxmlformats.org/officeDocument/2006/relationships" id="258" r:id="Rd78d640dae824205"/>
    <p:sldId xmlns:r="http://schemas.openxmlformats.org/officeDocument/2006/relationships" id="259" r:id="Rddb7003c71dd49be"/>
    <p:sldId xmlns:r="http://schemas.openxmlformats.org/officeDocument/2006/relationships" id="260" r:id="Ra6d886a035e941ad"/>
    <p:sldId xmlns:r="http://schemas.openxmlformats.org/officeDocument/2006/relationships" id="261" r:id="R28e3270f48cb44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aa356bb12f408d" /><Relationship Type="http://schemas.openxmlformats.org/officeDocument/2006/relationships/slide" Target="/ppt/slides/slide1.xml" Id="R5e031e4cdebf4d80" /><Relationship Type="http://schemas.openxmlformats.org/officeDocument/2006/relationships/slide" Target="/ppt/slides/slide2.xml" Id="R8f859042af044586" /><Relationship Type="http://schemas.openxmlformats.org/officeDocument/2006/relationships/slide" Target="/ppt/slides/slide3.xml" Id="Rd78d640dae824205" /><Relationship Type="http://schemas.openxmlformats.org/officeDocument/2006/relationships/slide" Target="/ppt/slides/slide4.xml" Id="Rddb7003c71dd49be" /><Relationship Type="http://schemas.openxmlformats.org/officeDocument/2006/relationships/slide" Target="/ppt/slides/slide5.xml" Id="Ra6d886a035e941ad" /><Relationship Type="http://schemas.openxmlformats.org/officeDocument/2006/relationships/slide" Target="/ppt/slides/slide6.xml" Id="R28e3270f48cb44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e596e81aa43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f1e8486c84f14" /><Relationship Type="http://schemas.openxmlformats.org/officeDocument/2006/relationships/theme" Target="/ppt/slideMasters/theme/theme1.xml" Id="Rd42a6853114945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2f1e8486c84f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808b905ec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e35566c1c4c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2514b7daa45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a7fc50e4945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ba479afac40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4b5d9d1a74b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OPPOSITE LOCK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