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1ff5872d4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ca96cb6aa425f"/>
  </p:sldMasterIdLst>
  <p:sldIdLst>
    <p:sldId xmlns:r="http://schemas.openxmlformats.org/officeDocument/2006/relationships" id="256" r:id="R1139c09ff8464239"/>
    <p:sldId xmlns:r="http://schemas.openxmlformats.org/officeDocument/2006/relationships" id="257" r:id="Rced6212266e3447e"/>
    <p:sldId xmlns:r="http://schemas.openxmlformats.org/officeDocument/2006/relationships" id="258" r:id="R72c69d374836419e"/>
    <p:sldId xmlns:r="http://schemas.openxmlformats.org/officeDocument/2006/relationships" id="259" r:id="Rd2499f07a556460d"/>
    <p:sldId xmlns:r="http://schemas.openxmlformats.org/officeDocument/2006/relationships" id="260" r:id="R5f150596ce9c41c4"/>
    <p:sldId xmlns:r="http://schemas.openxmlformats.org/officeDocument/2006/relationships" id="261" r:id="R621cfe2784a1460e"/>
    <p:sldId xmlns:r="http://schemas.openxmlformats.org/officeDocument/2006/relationships" id="262" r:id="R5c87bcad81bc43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ca96cb6aa425f" /><Relationship Type="http://schemas.openxmlformats.org/officeDocument/2006/relationships/slide" Target="/ppt/slides/slide1.xml" Id="R1139c09ff8464239" /><Relationship Type="http://schemas.openxmlformats.org/officeDocument/2006/relationships/slide" Target="/ppt/slides/slide2.xml" Id="Rced6212266e3447e" /><Relationship Type="http://schemas.openxmlformats.org/officeDocument/2006/relationships/slide" Target="/ppt/slides/slide3.xml" Id="R72c69d374836419e" /><Relationship Type="http://schemas.openxmlformats.org/officeDocument/2006/relationships/slide" Target="/ppt/slides/slide4.xml" Id="Rd2499f07a556460d" /><Relationship Type="http://schemas.openxmlformats.org/officeDocument/2006/relationships/slide" Target="/ppt/slides/slide5.xml" Id="R5f150596ce9c41c4" /><Relationship Type="http://schemas.openxmlformats.org/officeDocument/2006/relationships/slide" Target="/ppt/slides/slide6.xml" Id="R621cfe2784a1460e" /><Relationship Type="http://schemas.openxmlformats.org/officeDocument/2006/relationships/slide" Target="/ppt/slides/slide7.xml" Id="R5c87bcad81bc43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17ff9626448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4a93407764cb7" /><Relationship Type="http://schemas.openxmlformats.org/officeDocument/2006/relationships/theme" Target="/ppt/slideMasters/theme/theme1.xml" Id="Rcd6721c54bc3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54a9340776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f96485ad846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191878c1d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c4735eca64d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9e937a1f9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9fad1ea3847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03df9e8db45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a4ef6df89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FARHANG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FARHANG INVEST AS ble etablert [år] og holder til i Hosle.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1 421 724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FARHANG THOMAS SASSAN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Skaus vei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1362 Hosle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FARHANG INVEST AS</a:t>
            </a:r>
          </a:p>
        </p:txBody>
      </p:sp>
    </p:spTree>
  </p:cSld>
  <p:clrMapOvr>
    <a:masterClrMapping xmlns:a="http://schemas.openxmlformats.org/drawingml/2006/main"/>
  </p:clrMapOvr>
</p:sld>
</file>