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4048a528545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89a9de81e4cb1"/>
  </p:sldMasterIdLst>
  <p:sldIdLst>
    <p:sldId xmlns:r="http://schemas.openxmlformats.org/officeDocument/2006/relationships" id="256" r:id="R6a422d84a8e7458f"/>
    <p:sldId xmlns:r="http://schemas.openxmlformats.org/officeDocument/2006/relationships" id="257" r:id="Redb2d5bc23184eb6"/>
    <p:sldId xmlns:r="http://schemas.openxmlformats.org/officeDocument/2006/relationships" id="258" r:id="R813920dfe2a74468"/>
    <p:sldId xmlns:r="http://schemas.openxmlformats.org/officeDocument/2006/relationships" id="259" r:id="R24914335a6874e7f"/>
    <p:sldId xmlns:r="http://schemas.openxmlformats.org/officeDocument/2006/relationships" id="260" r:id="Rbaddef5e10404359"/>
    <p:sldId xmlns:r="http://schemas.openxmlformats.org/officeDocument/2006/relationships" id="261" r:id="R497a616bf2284e87"/>
    <p:sldId xmlns:r="http://schemas.openxmlformats.org/officeDocument/2006/relationships" id="262" r:id="R43c29e195eb843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89a9de81e4cb1" /><Relationship Type="http://schemas.openxmlformats.org/officeDocument/2006/relationships/slide" Target="/ppt/slides/slide1.xml" Id="R6a422d84a8e7458f" /><Relationship Type="http://schemas.openxmlformats.org/officeDocument/2006/relationships/slide" Target="/ppt/slides/slide2.xml" Id="Redb2d5bc23184eb6" /><Relationship Type="http://schemas.openxmlformats.org/officeDocument/2006/relationships/slide" Target="/ppt/slides/slide3.xml" Id="R813920dfe2a74468" /><Relationship Type="http://schemas.openxmlformats.org/officeDocument/2006/relationships/slide" Target="/ppt/slides/slide4.xml" Id="R24914335a6874e7f" /><Relationship Type="http://schemas.openxmlformats.org/officeDocument/2006/relationships/slide" Target="/ppt/slides/slide5.xml" Id="Rbaddef5e10404359" /><Relationship Type="http://schemas.openxmlformats.org/officeDocument/2006/relationships/slide" Target="/ppt/slides/slide6.xml" Id="R497a616bf2284e87" /><Relationship Type="http://schemas.openxmlformats.org/officeDocument/2006/relationships/slide" Target="/ppt/slides/slide7.xml" Id="R43c29e195eb843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8a6334187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5f6d6b65249ec" /><Relationship Type="http://schemas.openxmlformats.org/officeDocument/2006/relationships/theme" Target="/ppt/slideMasters/theme/theme1.xml" Id="Ree52d1687a6e46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5f6d6b652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18eb3bf0748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efe3fc93e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e45a07d542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8119f2cc443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bcf93fe0044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cef636c2a44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54e5534b4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HASSEL SOLAR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SOLAR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12 691 596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−2 365 797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−2 735 361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−1 601 111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6 161 024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SOLAR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