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c7d5bcf7fb42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a99ce54ff84d76"/>
  </p:sldMasterIdLst>
  <p:sldIdLst>
    <p:sldId xmlns:r="http://schemas.openxmlformats.org/officeDocument/2006/relationships" id="256" r:id="R073ca4e416864f18"/>
    <p:sldId xmlns:r="http://schemas.openxmlformats.org/officeDocument/2006/relationships" id="257" r:id="Rcb649bf8ec184968"/>
    <p:sldId xmlns:r="http://schemas.openxmlformats.org/officeDocument/2006/relationships" id="258" r:id="R2012845e2c024b25"/>
    <p:sldId xmlns:r="http://schemas.openxmlformats.org/officeDocument/2006/relationships" id="259" r:id="Reac02a94a31e46d7"/>
    <p:sldId xmlns:r="http://schemas.openxmlformats.org/officeDocument/2006/relationships" id="260" r:id="R78b0edeaf7d94e89"/>
    <p:sldId xmlns:r="http://schemas.openxmlformats.org/officeDocument/2006/relationships" id="261" r:id="R3453ccdad75b4d9b"/>
    <p:sldId xmlns:r="http://schemas.openxmlformats.org/officeDocument/2006/relationships" id="262" r:id="R9612b8ccbce141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a99ce54ff84d76" /><Relationship Type="http://schemas.openxmlformats.org/officeDocument/2006/relationships/slide" Target="/ppt/slides/slide1.xml" Id="R073ca4e416864f18" /><Relationship Type="http://schemas.openxmlformats.org/officeDocument/2006/relationships/slide" Target="/ppt/slides/slide2.xml" Id="Rcb649bf8ec184968" /><Relationship Type="http://schemas.openxmlformats.org/officeDocument/2006/relationships/slide" Target="/ppt/slides/slide3.xml" Id="R2012845e2c024b25" /><Relationship Type="http://schemas.openxmlformats.org/officeDocument/2006/relationships/slide" Target="/ppt/slides/slide4.xml" Id="Reac02a94a31e46d7" /><Relationship Type="http://schemas.openxmlformats.org/officeDocument/2006/relationships/slide" Target="/ppt/slides/slide5.xml" Id="R78b0edeaf7d94e89" /><Relationship Type="http://schemas.openxmlformats.org/officeDocument/2006/relationships/slide" Target="/ppt/slides/slide6.xml" Id="R3453ccdad75b4d9b" /><Relationship Type="http://schemas.openxmlformats.org/officeDocument/2006/relationships/slide" Target="/ppt/slides/slide7.xml" Id="R9612b8ccbce141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6dddcc731346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77f9d29fa4812" /><Relationship Type="http://schemas.openxmlformats.org/officeDocument/2006/relationships/theme" Target="/ppt/slideMasters/theme/theme1.xml" Id="R30c3da4c458a48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277f9d29fa48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9e33b6f954c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aa035f9c24e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90daeb92348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68a52e36a40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5b367c4ad49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633e99d9548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13847586243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GAID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1 076 293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1 061 293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1 061 176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1 641 352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3 439 646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ROSSAVIK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Prost Ottesens vei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4325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930 232 521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