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04bc4fabe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d804ba8de46b2"/>
  </p:sldMasterIdLst>
  <p:sldIdLst>
    <p:sldId xmlns:r="http://schemas.openxmlformats.org/officeDocument/2006/relationships" id="256" r:id="R7f943443a6b14a07"/>
    <p:sldId xmlns:r="http://schemas.openxmlformats.org/officeDocument/2006/relationships" id="257" r:id="R7ea359ac09804eef"/>
    <p:sldId xmlns:r="http://schemas.openxmlformats.org/officeDocument/2006/relationships" id="258" r:id="R26b687146dfd4f80"/>
    <p:sldId xmlns:r="http://schemas.openxmlformats.org/officeDocument/2006/relationships" id="259" r:id="Rbe41e15ec939480f"/>
    <p:sldId xmlns:r="http://schemas.openxmlformats.org/officeDocument/2006/relationships" id="260" r:id="Rad07ba078c3b4a17"/>
    <p:sldId xmlns:r="http://schemas.openxmlformats.org/officeDocument/2006/relationships" id="261" r:id="R73e6516ac09f487d"/>
    <p:sldId xmlns:r="http://schemas.openxmlformats.org/officeDocument/2006/relationships" id="262" r:id="R224c906dba8e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d804ba8de46b2" /><Relationship Type="http://schemas.openxmlformats.org/officeDocument/2006/relationships/slide" Target="/ppt/slides/slide1.xml" Id="R7f943443a6b14a07" /><Relationship Type="http://schemas.openxmlformats.org/officeDocument/2006/relationships/slide" Target="/ppt/slides/slide2.xml" Id="R7ea359ac09804eef" /><Relationship Type="http://schemas.openxmlformats.org/officeDocument/2006/relationships/slide" Target="/ppt/slides/slide3.xml" Id="R26b687146dfd4f80" /><Relationship Type="http://schemas.openxmlformats.org/officeDocument/2006/relationships/slide" Target="/ppt/slides/slide4.xml" Id="Rbe41e15ec939480f" /><Relationship Type="http://schemas.openxmlformats.org/officeDocument/2006/relationships/slide" Target="/ppt/slides/slide5.xml" Id="Rad07ba078c3b4a17" /><Relationship Type="http://schemas.openxmlformats.org/officeDocument/2006/relationships/slide" Target="/ppt/slides/slide6.xml" Id="R73e6516ac09f487d" /><Relationship Type="http://schemas.openxmlformats.org/officeDocument/2006/relationships/slide" Target="/ppt/slides/slide7.xml" Id="R224c906dba8e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79932d332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14a72265b4650" /><Relationship Type="http://schemas.openxmlformats.org/officeDocument/2006/relationships/theme" Target="/ppt/slideMasters/theme/theme1.xml" Id="R4df9ae7f1e80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14a72265b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a2042e921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a6cecaa06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454d9c93b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2ec957f83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94b2d3b92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ac086da50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4431058c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ROSSAVIK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