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84125b5a0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582cd95ef4882"/>
  </p:sldMasterIdLst>
  <p:sldIdLst>
    <p:sldId xmlns:r="http://schemas.openxmlformats.org/officeDocument/2006/relationships" id="256" r:id="Rca84ada25ae14db1"/>
    <p:sldId xmlns:r="http://schemas.openxmlformats.org/officeDocument/2006/relationships" id="257" r:id="R0acf3aaca8f64e04"/>
    <p:sldId xmlns:r="http://schemas.openxmlformats.org/officeDocument/2006/relationships" id="258" r:id="R04bbe4ac24e2450e"/>
    <p:sldId xmlns:r="http://schemas.openxmlformats.org/officeDocument/2006/relationships" id="259" r:id="Rf7190f0988164f37"/>
    <p:sldId xmlns:r="http://schemas.openxmlformats.org/officeDocument/2006/relationships" id="260" r:id="R13ffc53e2afa466a"/>
    <p:sldId xmlns:r="http://schemas.openxmlformats.org/officeDocument/2006/relationships" id="261" r:id="R4b6f7762a461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582cd95ef4882" /><Relationship Type="http://schemas.openxmlformats.org/officeDocument/2006/relationships/slide" Target="/ppt/slides/slide1.xml" Id="Rca84ada25ae14db1" /><Relationship Type="http://schemas.openxmlformats.org/officeDocument/2006/relationships/slide" Target="/ppt/slides/slide2.xml" Id="R0acf3aaca8f64e04" /><Relationship Type="http://schemas.openxmlformats.org/officeDocument/2006/relationships/slide" Target="/ppt/slides/slide3.xml" Id="R04bbe4ac24e2450e" /><Relationship Type="http://schemas.openxmlformats.org/officeDocument/2006/relationships/slide" Target="/ppt/slides/slide4.xml" Id="Rf7190f0988164f37" /><Relationship Type="http://schemas.openxmlformats.org/officeDocument/2006/relationships/slide" Target="/ppt/slides/slide5.xml" Id="R13ffc53e2afa466a" /><Relationship Type="http://schemas.openxmlformats.org/officeDocument/2006/relationships/slide" Target="/ppt/slides/slide6.xml" Id="R4b6f7762a461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de1a021df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e3c9540d4f18" /><Relationship Type="http://schemas.openxmlformats.org/officeDocument/2006/relationships/theme" Target="/ppt/slideMasters/theme/theme1.xml" Id="R0591d994429044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9e3c9540d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5ee5631a9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c791f07d8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d2bd990b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de2a2e0a1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7e4025fcd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9f13a0af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