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df4a8e7ab4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46fc20dda4ce6"/>
  </p:sldMasterIdLst>
  <p:sldIdLst>
    <p:sldId xmlns:r="http://schemas.openxmlformats.org/officeDocument/2006/relationships" id="256" r:id="Rcf960666c9d248f6"/>
    <p:sldId xmlns:r="http://schemas.openxmlformats.org/officeDocument/2006/relationships" id="257" r:id="Rf5f6d76a94244104"/>
    <p:sldId xmlns:r="http://schemas.openxmlformats.org/officeDocument/2006/relationships" id="258" r:id="Reeafbb8e55ca43fa"/>
    <p:sldId xmlns:r="http://schemas.openxmlformats.org/officeDocument/2006/relationships" id="259" r:id="R6e604173c9d44824"/>
    <p:sldId xmlns:r="http://schemas.openxmlformats.org/officeDocument/2006/relationships" id="260" r:id="R886bde5a302d4b95"/>
    <p:sldId xmlns:r="http://schemas.openxmlformats.org/officeDocument/2006/relationships" id="261" r:id="R75f48461c3f74443"/>
    <p:sldId xmlns:r="http://schemas.openxmlformats.org/officeDocument/2006/relationships" id="262" r:id="Rdded04d2c2bf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46fc20dda4ce6" /><Relationship Type="http://schemas.openxmlformats.org/officeDocument/2006/relationships/slide" Target="/ppt/slides/slide1.xml" Id="Rcf960666c9d248f6" /><Relationship Type="http://schemas.openxmlformats.org/officeDocument/2006/relationships/slide" Target="/ppt/slides/slide2.xml" Id="Rf5f6d76a94244104" /><Relationship Type="http://schemas.openxmlformats.org/officeDocument/2006/relationships/slide" Target="/ppt/slides/slide3.xml" Id="Reeafbb8e55ca43fa" /><Relationship Type="http://schemas.openxmlformats.org/officeDocument/2006/relationships/slide" Target="/ppt/slides/slide4.xml" Id="R6e604173c9d44824" /><Relationship Type="http://schemas.openxmlformats.org/officeDocument/2006/relationships/slide" Target="/ppt/slides/slide5.xml" Id="R886bde5a302d4b95" /><Relationship Type="http://schemas.openxmlformats.org/officeDocument/2006/relationships/slide" Target="/ppt/slides/slide6.xml" Id="R75f48461c3f74443" /><Relationship Type="http://schemas.openxmlformats.org/officeDocument/2006/relationships/slide" Target="/ppt/slides/slide7.xml" Id="Rdded04d2c2bf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8abe4e2c9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14824582d47fd" /><Relationship Type="http://schemas.openxmlformats.org/officeDocument/2006/relationships/theme" Target="/ppt/slideMasters/theme/theme1.xml" Id="R472891297605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14824582d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8051d990f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2fe5cdf33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2b73c8594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871671df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7f7fa9d69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59f812c4d4d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45da9c8a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SST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SST DEVELOPMENT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SELLÆG TYSLAND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Sellæg Tysland, P. T. Mallings vei 48E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