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292f570c9743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89c152066648d5"/>
  </p:sldMasterIdLst>
  <p:sldIdLst>
    <p:sldId xmlns:r="http://schemas.openxmlformats.org/officeDocument/2006/relationships" id="256" r:id="Rd2b920abdd944fe7"/>
    <p:sldId xmlns:r="http://schemas.openxmlformats.org/officeDocument/2006/relationships" id="257" r:id="Rba004fa9a3a64ab2"/>
    <p:sldId xmlns:r="http://schemas.openxmlformats.org/officeDocument/2006/relationships" id="258" r:id="R819f6105153a4687"/>
    <p:sldId xmlns:r="http://schemas.openxmlformats.org/officeDocument/2006/relationships" id="259" r:id="Rb7c03f298e494ee8"/>
    <p:sldId xmlns:r="http://schemas.openxmlformats.org/officeDocument/2006/relationships" id="260" r:id="R6b3318426ea94d47"/>
    <p:sldId xmlns:r="http://schemas.openxmlformats.org/officeDocument/2006/relationships" id="261" r:id="R563c613b31304b4f"/>
    <p:sldId xmlns:r="http://schemas.openxmlformats.org/officeDocument/2006/relationships" id="262" r:id="Rc7b35b8d522649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89c152066648d5" /><Relationship Type="http://schemas.openxmlformats.org/officeDocument/2006/relationships/slide" Target="/ppt/slides/slide1.xml" Id="Rd2b920abdd944fe7" /><Relationship Type="http://schemas.openxmlformats.org/officeDocument/2006/relationships/slide" Target="/ppt/slides/slide2.xml" Id="Rba004fa9a3a64ab2" /><Relationship Type="http://schemas.openxmlformats.org/officeDocument/2006/relationships/slide" Target="/ppt/slides/slide3.xml" Id="R819f6105153a4687" /><Relationship Type="http://schemas.openxmlformats.org/officeDocument/2006/relationships/slide" Target="/ppt/slides/slide4.xml" Id="Rb7c03f298e494ee8" /><Relationship Type="http://schemas.openxmlformats.org/officeDocument/2006/relationships/slide" Target="/ppt/slides/slide5.xml" Id="R6b3318426ea94d47" /><Relationship Type="http://schemas.openxmlformats.org/officeDocument/2006/relationships/slide" Target="/ppt/slides/slide6.xml" Id="R563c613b31304b4f" /><Relationship Type="http://schemas.openxmlformats.org/officeDocument/2006/relationships/slide" Target="/ppt/slides/slide7.xml" Id="Rc7b35b8d522649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d8a835771f4b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7706e8e354002" /><Relationship Type="http://schemas.openxmlformats.org/officeDocument/2006/relationships/theme" Target="/ppt/slideMasters/theme/theme1.xml" Id="R26d66c634ad94d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97706e8e3540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3d83db14840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d15bd9c1c44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0ae1d957f43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f3a8f49fd46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8c083e0804f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78a17526842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62837ff67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STEINE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STEINE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STEINE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STEINE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STEINE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STEINE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8 985 078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969 137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772 205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3 849 121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4 856 286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STEINE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STEINE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STEINE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Vallandshaugen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930 217 840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STEINE AS</a:t>
            </a:r>
          </a:p>
        </p:txBody>
      </p:sp>
    </p:spTree>
  </p:cSld>
  <p:clrMapOvr>
    <a:masterClrMapping xmlns:a="http://schemas.openxmlformats.org/drawingml/2006/main"/>
  </p:clrMapOvr>
</p:sld>
</file>