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58537609e949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9491454ee78466f"/>
  </p:sldMasterIdLst>
  <p:sldIdLst>
    <p:sldId xmlns:r="http://schemas.openxmlformats.org/officeDocument/2006/relationships" id="256" r:id="R8c1cfde13549444b"/>
    <p:sldId xmlns:r="http://schemas.openxmlformats.org/officeDocument/2006/relationships" id="257" r:id="Reeb34ecbd34e4778"/>
    <p:sldId xmlns:r="http://schemas.openxmlformats.org/officeDocument/2006/relationships" id="258" r:id="Rae3496c0649042e6"/>
    <p:sldId xmlns:r="http://schemas.openxmlformats.org/officeDocument/2006/relationships" id="259" r:id="Rc34c3117a71943c9"/>
    <p:sldId xmlns:r="http://schemas.openxmlformats.org/officeDocument/2006/relationships" id="260" r:id="R3c09027d6cad44e8"/>
    <p:sldId xmlns:r="http://schemas.openxmlformats.org/officeDocument/2006/relationships" id="261" r:id="Raa50287fe9904eaf"/>
    <p:sldId xmlns:r="http://schemas.openxmlformats.org/officeDocument/2006/relationships" id="262" r:id="R4246bdb5ec1c49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491454ee78466f" /><Relationship Type="http://schemas.openxmlformats.org/officeDocument/2006/relationships/slide" Target="/ppt/slides/slide1.xml" Id="R8c1cfde13549444b" /><Relationship Type="http://schemas.openxmlformats.org/officeDocument/2006/relationships/slide" Target="/ppt/slides/slide2.xml" Id="Reeb34ecbd34e4778" /><Relationship Type="http://schemas.openxmlformats.org/officeDocument/2006/relationships/slide" Target="/ppt/slides/slide3.xml" Id="Rae3496c0649042e6" /><Relationship Type="http://schemas.openxmlformats.org/officeDocument/2006/relationships/slide" Target="/ppt/slides/slide4.xml" Id="Rc34c3117a71943c9" /><Relationship Type="http://schemas.openxmlformats.org/officeDocument/2006/relationships/slide" Target="/ppt/slides/slide5.xml" Id="R3c09027d6cad44e8" /><Relationship Type="http://schemas.openxmlformats.org/officeDocument/2006/relationships/slide" Target="/ppt/slides/slide6.xml" Id="Raa50287fe9904eaf" /><Relationship Type="http://schemas.openxmlformats.org/officeDocument/2006/relationships/slide" Target="/ppt/slides/slide7.xml" Id="R4246bdb5ec1c49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8852f314bf4b0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3f88547024d7b" /><Relationship Type="http://schemas.openxmlformats.org/officeDocument/2006/relationships/theme" Target="/ppt/slideMasters/theme/theme1.xml" Id="R58e462e7499f40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83f88547024d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9670563a1f43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6ed5bdb1e40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e74b79ba144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b4c5f71cc4e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a2de8418644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eb2e005be4c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89a0ff77c4d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UMA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23 076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UNA FALCK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Klæbuveien 128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930 217 638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UMA AS</a:t>
            </a:r>
          </a:p>
        </p:txBody>
      </p:sp>
    </p:spTree>
  </p:cSld>
  <p:clrMapOvr>
    <a:masterClrMapping xmlns:a="http://schemas.openxmlformats.org/drawingml/2006/main"/>
  </p:clrMapOvr>
</p:sld>
</file>