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c3b07b8b37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86f70e3ae4740"/>
  </p:sldMasterIdLst>
  <p:sldIdLst>
    <p:sldId xmlns:r="http://schemas.openxmlformats.org/officeDocument/2006/relationships" id="256" r:id="R6f617998579a4bc6"/>
    <p:sldId xmlns:r="http://schemas.openxmlformats.org/officeDocument/2006/relationships" id="257" r:id="R8a6565fa9b064989"/>
    <p:sldId xmlns:r="http://schemas.openxmlformats.org/officeDocument/2006/relationships" id="258" r:id="R0e9811c751234f04"/>
    <p:sldId xmlns:r="http://schemas.openxmlformats.org/officeDocument/2006/relationships" id="259" r:id="R68672f2efbbf4c54"/>
    <p:sldId xmlns:r="http://schemas.openxmlformats.org/officeDocument/2006/relationships" id="260" r:id="Rb90abdcbbb844c55"/>
    <p:sldId xmlns:r="http://schemas.openxmlformats.org/officeDocument/2006/relationships" id="261" r:id="R20d77713ada645f4"/>
    <p:sldId xmlns:r="http://schemas.openxmlformats.org/officeDocument/2006/relationships" id="262" r:id="Rad45b0754138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86f70e3ae4740" /><Relationship Type="http://schemas.openxmlformats.org/officeDocument/2006/relationships/slide" Target="/ppt/slides/slide1.xml" Id="R6f617998579a4bc6" /><Relationship Type="http://schemas.openxmlformats.org/officeDocument/2006/relationships/slide" Target="/ppt/slides/slide2.xml" Id="R8a6565fa9b064989" /><Relationship Type="http://schemas.openxmlformats.org/officeDocument/2006/relationships/slide" Target="/ppt/slides/slide3.xml" Id="R0e9811c751234f04" /><Relationship Type="http://schemas.openxmlformats.org/officeDocument/2006/relationships/slide" Target="/ppt/slides/slide4.xml" Id="R68672f2efbbf4c54" /><Relationship Type="http://schemas.openxmlformats.org/officeDocument/2006/relationships/slide" Target="/ppt/slides/slide5.xml" Id="Rb90abdcbbb844c55" /><Relationship Type="http://schemas.openxmlformats.org/officeDocument/2006/relationships/slide" Target="/ppt/slides/slide6.xml" Id="R20d77713ada645f4" /><Relationship Type="http://schemas.openxmlformats.org/officeDocument/2006/relationships/slide" Target="/ppt/slides/slide7.xml" Id="Rad45b0754138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9d03befeb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b11a1d6a471f" /><Relationship Type="http://schemas.openxmlformats.org/officeDocument/2006/relationships/theme" Target="/ppt/slideMasters/theme/theme1.xml" Id="Red1ef9b63c02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fb11a1d6a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54abbaa6b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a1f898d1d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2f887002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83a44c514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527fa6aa3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f7683a1e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b73926d9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