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34d575966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8d57d61dd48ac"/>
  </p:sldMasterIdLst>
  <p:sldIdLst>
    <p:sldId xmlns:r="http://schemas.openxmlformats.org/officeDocument/2006/relationships" id="256" r:id="R9517bf0a76694a20"/>
    <p:sldId xmlns:r="http://schemas.openxmlformats.org/officeDocument/2006/relationships" id="257" r:id="R1ea6a9844b0c4dba"/>
    <p:sldId xmlns:r="http://schemas.openxmlformats.org/officeDocument/2006/relationships" id="258" r:id="Ra2c6a6d635d4457a"/>
    <p:sldId xmlns:r="http://schemas.openxmlformats.org/officeDocument/2006/relationships" id="259" r:id="Rb9120b8c6fd849e7"/>
    <p:sldId xmlns:r="http://schemas.openxmlformats.org/officeDocument/2006/relationships" id="260" r:id="Rca784b1386ea4eda"/>
    <p:sldId xmlns:r="http://schemas.openxmlformats.org/officeDocument/2006/relationships" id="261" r:id="Rb6d618f2c654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8d57d61dd48ac" /><Relationship Type="http://schemas.openxmlformats.org/officeDocument/2006/relationships/slide" Target="/ppt/slides/slide1.xml" Id="R9517bf0a76694a20" /><Relationship Type="http://schemas.openxmlformats.org/officeDocument/2006/relationships/slide" Target="/ppt/slides/slide2.xml" Id="R1ea6a9844b0c4dba" /><Relationship Type="http://schemas.openxmlformats.org/officeDocument/2006/relationships/slide" Target="/ppt/slides/slide3.xml" Id="Ra2c6a6d635d4457a" /><Relationship Type="http://schemas.openxmlformats.org/officeDocument/2006/relationships/slide" Target="/ppt/slides/slide4.xml" Id="Rb9120b8c6fd849e7" /><Relationship Type="http://schemas.openxmlformats.org/officeDocument/2006/relationships/slide" Target="/ppt/slides/slide5.xml" Id="Rca784b1386ea4eda" /><Relationship Type="http://schemas.openxmlformats.org/officeDocument/2006/relationships/slide" Target="/ppt/slides/slide6.xml" Id="Rb6d618f2c654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9af8fcb3d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6affeb114dc6" /><Relationship Type="http://schemas.openxmlformats.org/officeDocument/2006/relationships/theme" Target="/ppt/slideMasters/theme/theme1.xml" Id="R7a30f5fbdd6c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a6affeb11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3dd35ec0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0b84320c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3aa30de1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865759b2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c0d16fbd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dbd4e181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