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95ad4f68e345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4e2c4b244f481f"/>
  </p:sldMasterIdLst>
  <p:sldIdLst>
    <p:sldId xmlns:r="http://schemas.openxmlformats.org/officeDocument/2006/relationships" id="256" r:id="R7aee0be6e4754e18"/>
    <p:sldId xmlns:r="http://schemas.openxmlformats.org/officeDocument/2006/relationships" id="257" r:id="R04f2a68e62c84471"/>
    <p:sldId xmlns:r="http://schemas.openxmlformats.org/officeDocument/2006/relationships" id="258" r:id="Rf8d050302cfc4dcc"/>
    <p:sldId xmlns:r="http://schemas.openxmlformats.org/officeDocument/2006/relationships" id="259" r:id="R2e3ef3c49ef8452d"/>
    <p:sldId xmlns:r="http://schemas.openxmlformats.org/officeDocument/2006/relationships" id="260" r:id="R6063f4ba275a42ec"/>
    <p:sldId xmlns:r="http://schemas.openxmlformats.org/officeDocument/2006/relationships" id="261" r:id="R6f6e150280664d01"/>
    <p:sldId xmlns:r="http://schemas.openxmlformats.org/officeDocument/2006/relationships" id="262" r:id="Rf3008649d8054f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e2c4b244f481f" /><Relationship Type="http://schemas.openxmlformats.org/officeDocument/2006/relationships/slide" Target="/ppt/slides/slide1.xml" Id="R7aee0be6e4754e18" /><Relationship Type="http://schemas.openxmlformats.org/officeDocument/2006/relationships/slide" Target="/ppt/slides/slide2.xml" Id="R04f2a68e62c84471" /><Relationship Type="http://schemas.openxmlformats.org/officeDocument/2006/relationships/slide" Target="/ppt/slides/slide3.xml" Id="Rf8d050302cfc4dcc" /><Relationship Type="http://schemas.openxmlformats.org/officeDocument/2006/relationships/slide" Target="/ppt/slides/slide4.xml" Id="R2e3ef3c49ef8452d" /><Relationship Type="http://schemas.openxmlformats.org/officeDocument/2006/relationships/slide" Target="/ppt/slides/slide5.xml" Id="R6063f4ba275a42ec" /><Relationship Type="http://schemas.openxmlformats.org/officeDocument/2006/relationships/slide" Target="/ppt/slides/slide6.xml" Id="R6f6e150280664d01" /><Relationship Type="http://schemas.openxmlformats.org/officeDocument/2006/relationships/slide" Target="/ppt/slides/slide7.xml" Id="Rf3008649d8054f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b9ed5a4e140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73ad8ec6c4783" /><Relationship Type="http://schemas.openxmlformats.org/officeDocument/2006/relationships/theme" Target="/ppt/slideMasters/theme/theme1.xml" Id="Rb6069084a99c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73ad8ec6c47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37b5e27b746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7e7be876444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51dd45da14d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18b3b7a2f4c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daee2324f42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af0fef05548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b1c880b094b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HVALFANGSTENS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HVALFANGSTENS HUS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45 321 903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29 069 154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22 042 089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91 638 324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293 872 660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 AS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INVEST AS  –  38,4 %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INVEST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AUGUST JAHRE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KNUTSEN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CORNELIA ELISABETH JAHRE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930 196 401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