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6cd0b385a447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4e8f51c1204a91"/>
  </p:sldMasterIdLst>
  <p:sldIdLst>
    <p:sldId xmlns:r="http://schemas.openxmlformats.org/officeDocument/2006/relationships" id="256" r:id="Re8f54648a553405d"/>
    <p:sldId xmlns:r="http://schemas.openxmlformats.org/officeDocument/2006/relationships" id="257" r:id="R68b9452ab85f4827"/>
    <p:sldId xmlns:r="http://schemas.openxmlformats.org/officeDocument/2006/relationships" id="258" r:id="R2e8f1bb14c484057"/>
    <p:sldId xmlns:r="http://schemas.openxmlformats.org/officeDocument/2006/relationships" id="259" r:id="Rd95a0394b28e40a3"/>
    <p:sldId xmlns:r="http://schemas.openxmlformats.org/officeDocument/2006/relationships" id="260" r:id="Rbae0ad87d2a9400b"/>
    <p:sldId xmlns:r="http://schemas.openxmlformats.org/officeDocument/2006/relationships" id="261" r:id="R8748a3a1fbb8480f"/>
    <p:sldId xmlns:r="http://schemas.openxmlformats.org/officeDocument/2006/relationships" id="262" r:id="R924edfcd389c4b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4e8f51c1204a91" /><Relationship Type="http://schemas.openxmlformats.org/officeDocument/2006/relationships/slide" Target="/ppt/slides/slide1.xml" Id="Re8f54648a553405d" /><Relationship Type="http://schemas.openxmlformats.org/officeDocument/2006/relationships/slide" Target="/ppt/slides/slide2.xml" Id="R68b9452ab85f4827" /><Relationship Type="http://schemas.openxmlformats.org/officeDocument/2006/relationships/slide" Target="/ppt/slides/slide3.xml" Id="R2e8f1bb14c484057" /><Relationship Type="http://schemas.openxmlformats.org/officeDocument/2006/relationships/slide" Target="/ppt/slides/slide4.xml" Id="Rd95a0394b28e40a3" /><Relationship Type="http://schemas.openxmlformats.org/officeDocument/2006/relationships/slide" Target="/ppt/slides/slide5.xml" Id="Rbae0ad87d2a9400b" /><Relationship Type="http://schemas.openxmlformats.org/officeDocument/2006/relationships/slide" Target="/ppt/slides/slide6.xml" Id="R8748a3a1fbb8480f" /><Relationship Type="http://schemas.openxmlformats.org/officeDocument/2006/relationships/slide" Target="/ppt/slides/slide7.xml" Id="R924edfcd389c4b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2802b9f9c543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ec0cdc93240f1" /><Relationship Type="http://schemas.openxmlformats.org/officeDocument/2006/relationships/theme" Target="/ppt/slideMasters/theme/theme1.xml" Id="R830427d07a5f41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fec0cdc93240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9721441b44c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a15ab203848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57c88c70145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adf20f1b644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90d435c6045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8650ffb1646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575c9dbed41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6 059 000 000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5 560 000 000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5 382 000 000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53 816 000 000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58 414 000 000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75 47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930 185 930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AS</a:t>
            </a:r>
          </a:p>
        </p:txBody>
      </p:sp>
    </p:spTree>
  </p:cSld>
  <p:clrMapOvr>
    <a:masterClrMapping xmlns:a="http://schemas.openxmlformats.org/drawingml/2006/main"/>
  </p:clrMapOvr>
</p:sld>
</file>