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2e46ccb91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b68ca3b204a2b"/>
  </p:sldMasterIdLst>
  <p:sldIdLst>
    <p:sldId xmlns:r="http://schemas.openxmlformats.org/officeDocument/2006/relationships" id="256" r:id="R2f35cb04e1fe4474"/>
    <p:sldId xmlns:r="http://schemas.openxmlformats.org/officeDocument/2006/relationships" id="257" r:id="Rc04be62b33144624"/>
    <p:sldId xmlns:r="http://schemas.openxmlformats.org/officeDocument/2006/relationships" id="258" r:id="R600db0264cea46de"/>
    <p:sldId xmlns:r="http://schemas.openxmlformats.org/officeDocument/2006/relationships" id="259" r:id="R46e1d519de2547c9"/>
    <p:sldId xmlns:r="http://schemas.openxmlformats.org/officeDocument/2006/relationships" id="260" r:id="R3552a5a87f6e4acb"/>
    <p:sldId xmlns:r="http://schemas.openxmlformats.org/officeDocument/2006/relationships" id="261" r:id="R20014f2a631a4555"/>
    <p:sldId xmlns:r="http://schemas.openxmlformats.org/officeDocument/2006/relationships" id="262" r:id="R7ebbb55c0ede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b68ca3b204a2b" /><Relationship Type="http://schemas.openxmlformats.org/officeDocument/2006/relationships/slide" Target="/ppt/slides/slide1.xml" Id="R2f35cb04e1fe4474" /><Relationship Type="http://schemas.openxmlformats.org/officeDocument/2006/relationships/slide" Target="/ppt/slides/slide2.xml" Id="Rc04be62b33144624" /><Relationship Type="http://schemas.openxmlformats.org/officeDocument/2006/relationships/slide" Target="/ppt/slides/slide3.xml" Id="R600db0264cea46de" /><Relationship Type="http://schemas.openxmlformats.org/officeDocument/2006/relationships/slide" Target="/ppt/slides/slide4.xml" Id="R46e1d519de2547c9" /><Relationship Type="http://schemas.openxmlformats.org/officeDocument/2006/relationships/slide" Target="/ppt/slides/slide5.xml" Id="R3552a5a87f6e4acb" /><Relationship Type="http://schemas.openxmlformats.org/officeDocument/2006/relationships/slide" Target="/ppt/slides/slide6.xml" Id="R20014f2a631a4555" /><Relationship Type="http://schemas.openxmlformats.org/officeDocument/2006/relationships/slide" Target="/ppt/slides/slide7.xml" Id="R7ebbb55c0ede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41b82aa8d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ee5479454d72" /><Relationship Type="http://schemas.openxmlformats.org/officeDocument/2006/relationships/theme" Target="/ppt/slideMasters/theme/theme1.xml" Id="R78452320529e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7ee547945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d454d8cf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26c76218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5a7b96ab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f0b2d7de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c6bc6b6e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f2445b26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1b4ae229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