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a929eb659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24efa259f4f17"/>
  </p:sldMasterIdLst>
  <p:sldIdLst>
    <p:sldId xmlns:r="http://schemas.openxmlformats.org/officeDocument/2006/relationships" id="256" r:id="R0335387665414876"/>
    <p:sldId xmlns:r="http://schemas.openxmlformats.org/officeDocument/2006/relationships" id="257" r:id="R44d523f281f9446d"/>
    <p:sldId xmlns:r="http://schemas.openxmlformats.org/officeDocument/2006/relationships" id="258" r:id="R1b2f88dff8ec4ca3"/>
    <p:sldId xmlns:r="http://schemas.openxmlformats.org/officeDocument/2006/relationships" id="259" r:id="R3a299501bf3b4e5c"/>
    <p:sldId xmlns:r="http://schemas.openxmlformats.org/officeDocument/2006/relationships" id="260" r:id="Re7dbf18af94741c0"/>
    <p:sldId xmlns:r="http://schemas.openxmlformats.org/officeDocument/2006/relationships" id="261" r:id="Rb469cfbb2db84f8a"/>
    <p:sldId xmlns:r="http://schemas.openxmlformats.org/officeDocument/2006/relationships" id="262" r:id="Rf14464bba272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24efa259f4f17" /><Relationship Type="http://schemas.openxmlformats.org/officeDocument/2006/relationships/slide" Target="/ppt/slides/slide1.xml" Id="R0335387665414876" /><Relationship Type="http://schemas.openxmlformats.org/officeDocument/2006/relationships/slide" Target="/ppt/slides/slide2.xml" Id="R44d523f281f9446d" /><Relationship Type="http://schemas.openxmlformats.org/officeDocument/2006/relationships/slide" Target="/ppt/slides/slide3.xml" Id="R1b2f88dff8ec4ca3" /><Relationship Type="http://schemas.openxmlformats.org/officeDocument/2006/relationships/slide" Target="/ppt/slides/slide4.xml" Id="R3a299501bf3b4e5c" /><Relationship Type="http://schemas.openxmlformats.org/officeDocument/2006/relationships/slide" Target="/ppt/slides/slide5.xml" Id="Re7dbf18af94741c0" /><Relationship Type="http://schemas.openxmlformats.org/officeDocument/2006/relationships/slide" Target="/ppt/slides/slide6.xml" Id="Rb469cfbb2db84f8a" /><Relationship Type="http://schemas.openxmlformats.org/officeDocument/2006/relationships/slide" Target="/ppt/slides/slide7.xml" Id="Rf14464bba272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bf5d35cc8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f32013bf4e98" /><Relationship Type="http://schemas.openxmlformats.org/officeDocument/2006/relationships/theme" Target="/ppt/slideMasters/theme/theme1.xml" Id="R445f8fdc201f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1f32013bf4e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ecba9bad45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9ce17e54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53e5ba83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ff48c18f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cbe0c4bd3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c6ad2a65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2ff1f7213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CIRCULARIAQ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CIRCULARIAQ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32 372 432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136 002 221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NUTRIAQ AS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SLOTTERØY HOLDING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ANTONSEN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CIRCULARIAQ AS</a:t>
            </a:r>
          </a:p>
        </p:txBody>
      </p:sp>
    </p:spTree>
  </p:cSld>
  <p:clrMapOvr>
    <a:masterClrMapping xmlns:a="http://schemas.openxmlformats.org/drawingml/2006/main"/>
  </p:clrMapOvr>
</p:sld>
</file>