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6ea77ebb624e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cc1a7f96d34a43"/>
  </p:sldMasterIdLst>
  <p:sldIdLst>
    <p:sldId xmlns:r="http://schemas.openxmlformats.org/officeDocument/2006/relationships" id="256" r:id="Rb8a2a52d67304f39"/>
    <p:sldId xmlns:r="http://schemas.openxmlformats.org/officeDocument/2006/relationships" id="257" r:id="Rc960e084d5eb40ed"/>
    <p:sldId xmlns:r="http://schemas.openxmlformats.org/officeDocument/2006/relationships" id="258" r:id="R7c33634147c94115"/>
    <p:sldId xmlns:r="http://schemas.openxmlformats.org/officeDocument/2006/relationships" id="259" r:id="Radd8b07c7c0544d7"/>
    <p:sldId xmlns:r="http://schemas.openxmlformats.org/officeDocument/2006/relationships" id="260" r:id="Reae78db173854f33"/>
    <p:sldId xmlns:r="http://schemas.openxmlformats.org/officeDocument/2006/relationships" id="261" r:id="Rec2a564e9b9b4f5c"/>
    <p:sldId xmlns:r="http://schemas.openxmlformats.org/officeDocument/2006/relationships" id="262" r:id="R3934f185f72b40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cc1a7f96d34a43" /><Relationship Type="http://schemas.openxmlformats.org/officeDocument/2006/relationships/slide" Target="/ppt/slides/slide1.xml" Id="Rb8a2a52d67304f39" /><Relationship Type="http://schemas.openxmlformats.org/officeDocument/2006/relationships/slide" Target="/ppt/slides/slide2.xml" Id="Rc960e084d5eb40ed" /><Relationship Type="http://schemas.openxmlformats.org/officeDocument/2006/relationships/slide" Target="/ppt/slides/slide3.xml" Id="R7c33634147c94115" /><Relationship Type="http://schemas.openxmlformats.org/officeDocument/2006/relationships/slide" Target="/ppt/slides/slide4.xml" Id="Radd8b07c7c0544d7" /><Relationship Type="http://schemas.openxmlformats.org/officeDocument/2006/relationships/slide" Target="/ppt/slides/slide5.xml" Id="Reae78db173854f33" /><Relationship Type="http://schemas.openxmlformats.org/officeDocument/2006/relationships/slide" Target="/ppt/slides/slide6.xml" Id="Rec2a564e9b9b4f5c" /><Relationship Type="http://schemas.openxmlformats.org/officeDocument/2006/relationships/slide" Target="/ppt/slides/slide7.xml" Id="R3934f185f72b40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ee9054c6e949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947bd2ea944b8" /><Relationship Type="http://schemas.openxmlformats.org/officeDocument/2006/relationships/theme" Target="/ppt/slideMasters/theme/theme1.xml" Id="R3764edb5960943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d947bd2ea944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5ef2f9dbf4f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3f7a463f641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0359b933e48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70c6bbdfc43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7460d42304f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80ab7e2cb44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ca62012d04e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CHAZ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CHAZ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885 154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110 203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2 707 707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CHARLOTTE HEGGLAND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930 172 065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