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894ac047874c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3d76743593450f"/>
  </p:sldMasterIdLst>
  <p:sldIdLst>
    <p:sldId xmlns:r="http://schemas.openxmlformats.org/officeDocument/2006/relationships" id="256" r:id="R75bf17a479a04b45"/>
    <p:sldId xmlns:r="http://schemas.openxmlformats.org/officeDocument/2006/relationships" id="257" r:id="R6c6b9c94eb954172"/>
    <p:sldId xmlns:r="http://schemas.openxmlformats.org/officeDocument/2006/relationships" id="258" r:id="Re3d8ce1f86d64440"/>
    <p:sldId xmlns:r="http://schemas.openxmlformats.org/officeDocument/2006/relationships" id="259" r:id="Rf455e66c065e43a6"/>
    <p:sldId xmlns:r="http://schemas.openxmlformats.org/officeDocument/2006/relationships" id="260" r:id="R32599d1228b8492c"/>
    <p:sldId xmlns:r="http://schemas.openxmlformats.org/officeDocument/2006/relationships" id="261" r:id="R7bd36002ca9b46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3d76743593450f" /><Relationship Type="http://schemas.openxmlformats.org/officeDocument/2006/relationships/slide" Target="/ppt/slides/slide1.xml" Id="R75bf17a479a04b45" /><Relationship Type="http://schemas.openxmlformats.org/officeDocument/2006/relationships/slide" Target="/ppt/slides/slide2.xml" Id="R6c6b9c94eb954172" /><Relationship Type="http://schemas.openxmlformats.org/officeDocument/2006/relationships/slide" Target="/ppt/slides/slide3.xml" Id="Re3d8ce1f86d64440" /><Relationship Type="http://schemas.openxmlformats.org/officeDocument/2006/relationships/slide" Target="/ppt/slides/slide4.xml" Id="Rf455e66c065e43a6" /><Relationship Type="http://schemas.openxmlformats.org/officeDocument/2006/relationships/slide" Target="/ppt/slides/slide5.xml" Id="R32599d1228b8492c" /><Relationship Type="http://schemas.openxmlformats.org/officeDocument/2006/relationships/slide" Target="/ppt/slides/slide6.xml" Id="R7bd36002ca9b46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50592837954b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d9921f47d47d0" /><Relationship Type="http://schemas.openxmlformats.org/officeDocument/2006/relationships/theme" Target="/ppt/slideMasters/theme/theme1.xml" Id="R612d3b63e6384a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7d9921f47d47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1c9c75adf44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bc54abef248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f0cdd73ba44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1978b4b6341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688445e8048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90b560cbe49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CHAZ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930 172 065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