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538e51d3fa46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8b0f91b4f843f2"/>
  </p:sldMasterIdLst>
  <p:sldIdLst>
    <p:sldId xmlns:r="http://schemas.openxmlformats.org/officeDocument/2006/relationships" id="256" r:id="R22f621ba1ec94b95"/>
    <p:sldId xmlns:r="http://schemas.openxmlformats.org/officeDocument/2006/relationships" id="257" r:id="R7f8c80e59e9547dd"/>
    <p:sldId xmlns:r="http://schemas.openxmlformats.org/officeDocument/2006/relationships" id="258" r:id="R259a24c554944390"/>
    <p:sldId xmlns:r="http://schemas.openxmlformats.org/officeDocument/2006/relationships" id="259" r:id="R6950e38fa1454e3e"/>
    <p:sldId xmlns:r="http://schemas.openxmlformats.org/officeDocument/2006/relationships" id="260" r:id="R09b6cc0cdb094f8d"/>
    <p:sldId xmlns:r="http://schemas.openxmlformats.org/officeDocument/2006/relationships" id="261" r:id="Rb67eda76eda54327"/>
    <p:sldId xmlns:r="http://schemas.openxmlformats.org/officeDocument/2006/relationships" id="262" r:id="Rdafd6156c44348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8b0f91b4f843f2" /><Relationship Type="http://schemas.openxmlformats.org/officeDocument/2006/relationships/slide" Target="/ppt/slides/slide1.xml" Id="R22f621ba1ec94b95" /><Relationship Type="http://schemas.openxmlformats.org/officeDocument/2006/relationships/slide" Target="/ppt/slides/slide2.xml" Id="R7f8c80e59e9547dd" /><Relationship Type="http://schemas.openxmlformats.org/officeDocument/2006/relationships/slide" Target="/ppt/slides/slide3.xml" Id="R259a24c554944390" /><Relationship Type="http://schemas.openxmlformats.org/officeDocument/2006/relationships/slide" Target="/ppt/slides/slide4.xml" Id="R6950e38fa1454e3e" /><Relationship Type="http://schemas.openxmlformats.org/officeDocument/2006/relationships/slide" Target="/ppt/slides/slide5.xml" Id="R09b6cc0cdb094f8d" /><Relationship Type="http://schemas.openxmlformats.org/officeDocument/2006/relationships/slide" Target="/ppt/slides/slide6.xml" Id="Rb67eda76eda54327" /><Relationship Type="http://schemas.openxmlformats.org/officeDocument/2006/relationships/slide" Target="/ppt/slides/slide7.xml" Id="Rdafd6156c44348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6505110fe47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8f657f6344f2" /><Relationship Type="http://schemas.openxmlformats.org/officeDocument/2006/relationships/theme" Target="/ppt/slideMasters/theme/theme1.xml" Id="R995fd38f8356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58f657f6344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855a01c004c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d3eeb5b5044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2ce05bfe54a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45cb95dab4b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a1a5637cc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bd571307d47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41cd9e7a844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 SOLUTION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 SOLUTION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1 602 741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NIJOLE KUNDROTIENE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930 170 054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 SOLUTION AS</a:t>
            </a:r>
          </a:p>
        </p:txBody>
      </p:sp>
    </p:spTree>
  </p:cSld>
  <p:clrMapOvr>
    <a:masterClrMapping xmlns:a="http://schemas.openxmlformats.org/drawingml/2006/main"/>
  </p:clrMapOvr>
</p:sld>
</file>