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0e7747dd3742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ffd4e2a3d54e4a"/>
  </p:sldMasterIdLst>
  <p:sldIdLst>
    <p:sldId xmlns:r="http://schemas.openxmlformats.org/officeDocument/2006/relationships" id="256" r:id="Ra6911a462be3456e"/>
    <p:sldId xmlns:r="http://schemas.openxmlformats.org/officeDocument/2006/relationships" id="257" r:id="Raa885e077d794afb"/>
    <p:sldId xmlns:r="http://schemas.openxmlformats.org/officeDocument/2006/relationships" id="258" r:id="Rd58ac46b26534f67"/>
    <p:sldId xmlns:r="http://schemas.openxmlformats.org/officeDocument/2006/relationships" id="259" r:id="R1cb6496a5b8340c8"/>
    <p:sldId xmlns:r="http://schemas.openxmlformats.org/officeDocument/2006/relationships" id="260" r:id="R7b67bf788edd40eb"/>
    <p:sldId xmlns:r="http://schemas.openxmlformats.org/officeDocument/2006/relationships" id="261" r:id="Rb84393f627e8411e"/>
    <p:sldId xmlns:r="http://schemas.openxmlformats.org/officeDocument/2006/relationships" id="262" r:id="Rdc5bea4b411d49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ffd4e2a3d54e4a" /><Relationship Type="http://schemas.openxmlformats.org/officeDocument/2006/relationships/slide" Target="/ppt/slides/slide1.xml" Id="Ra6911a462be3456e" /><Relationship Type="http://schemas.openxmlformats.org/officeDocument/2006/relationships/slide" Target="/ppt/slides/slide2.xml" Id="Raa885e077d794afb" /><Relationship Type="http://schemas.openxmlformats.org/officeDocument/2006/relationships/slide" Target="/ppt/slides/slide3.xml" Id="Rd58ac46b26534f67" /><Relationship Type="http://schemas.openxmlformats.org/officeDocument/2006/relationships/slide" Target="/ppt/slides/slide4.xml" Id="R1cb6496a5b8340c8" /><Relationship Type="http://schemas.openxmlformats.org/officeDocument/2006/relationships/slide" Target="/ppt/slides/slide5.xml" Id="R7b67bf788edd40eb" /><Relationship Type="http://schemas.openxmlformats.org/officeDocument/2006/relationships/slide" Target="/ppt/slides/slide6.xml" Id="Rb84393f627e8411e" /><Relationship Type="http://schemas.openxmlformats.org/officeDocument/2006/relationships/slide" Target="/ppt/slides/slide7.xml" Id="Rdc5bea4b411d49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87b747771544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a1a134d224453" /><Relationship Type="http://schemas.openxmlformats.org/officeDocument/2006/relationships/theme" Target="/ppt/slideMasters/theme/theme1.xml" Id="R02bf70a0bd6448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3a1a134d2244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765fb94d141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18c9efa524a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45a3eef1141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dca5bf25542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9e4c5970848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3e3e812444b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fc0f7dde740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KSJOH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KSJOH FINANS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131 335 017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131 360 059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KSJOH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930 167 630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FINANS AS</a:t>
            </a:r>
          </a:p>
        </p:txBody>
      </p:sp>
    </p:spTree>
  </p:cSld>
  <p:clrMapOvr>
    <a:masterClrMapping xmlns:a="http://schemas.openxmlformats.org/drawingml/2006/main"/>
  </p:clrMapOvr>
</p:sld>
</file>