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0f9d35709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c363df673445d"/>
  </p:sldMasterIdLst>
  <p:sldIdLst>
    <p:sldId xmlns:r="http://schemas.openxmlformats.org/officeDocument/2006/relationships" id="256" r:id="R0b216578328f413a"/>
    <p:sldId xmlns:r="http://schemas.openxmlformats.org/officeDocument/2006/relationships" id="257" r:id="R93f466bf979a4952"/>
    <p:sldId xmlns:r="http://schemas.openxmlformats.org/officeDocument/2006/relationships" id="258" r:id="R3d0b749361184225"/>
    <p:sldId xmlns:r="http://schemas.openxmlformats.org/officeDocument/2006/relationships" id="259" r:id="Rdb486d8c99854b1a"/>
    <p:sldId xmlns:r="http://schemas.openxmlformats.org/officeDocument/2006/relationships" id="260" r:id="R15e911b2f80e4045"/>
    <p:sldId xmlns:r="http://schemas.openxmlformats.org/officeDocument/2006/relationships" id="261" r:id="R8a8b50e96a6840e8"/>
    <p:sldId xmlns:r="http://schemas.openxmlformats.org/officeDocument/2006/relationships" id="262" r:id="Rd9c3d3dfca06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c363df673445d" /><Relationship Type="http://schemas.openxmlformats.org/officeDocument/2006/relationships/slide" Target="/ppt/slides/slide1.xml" Id="R0b216578328f413a" /><Relationship Type="http://schemas.openxmlformats.org/officeDocument/2006/relationships/slide" Target="/ppt/slides/slide2.xml" Id="R93f466bf979a4952" /><Relationship Type="http://schemas.openxmlformats.org/officeDocument/2006/relationships/slide" Target="/ppt/slides/slide3.xml" Id="R3d0b749361184225" /><Relationship Type="http://schemas.openxmlformats.org/officeDocument/2006/relationships/slide" Target="/ppt/slides/slide4.xml" Id="Rdb486d8c99854b1a" /><Relationship Type="http://schemas.openxmlformats.org/officeDocument/2006/relationships/slide" Target="/ppt/slides/slide5.xml" Id="R15e911b2f80e4045" /><Relationship Type="http://schemas.openxmlformats.org/officeDocument/2006/relationships/slide" Target="/ppt/slides/slide6.xml" Id="R8a8b50e96a6840e8" /><Relationship Type="http://schemas.openxmlformats.org/officeDocument/2006/relationships/slide" Target="/ppt/slides/slide7.xml" Id="Rd9c3d3dfca06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748ee3b1c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531e39cdc4126" /><Relationship Type="http://schemas.openxmlformats.org/officeDocument/2006/relationships/theme" Target="/ppt/slideMasters/theme/theme1.xml" Id="R0e7775be2739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531e39cdc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99f585ca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722c74c5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4f734f39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c31890c3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8d4c2a92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f6474e54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6afd5394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