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76452e1e4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abc4bb30c4345"/>
  </p:sldMasterIdLst>
  <p:sldIdLst>
    <p:sldId xmlns:r="http://schemas.openxmlformats.org/officeDocument/2006/relationships" id="256" r:id="Rdd9475cb95de4c1c"/>
    <p:sldId xmlns:r="http://schemas.openxmlformats.org/officeDocument/2006/relationships" id="257" r:id="R3528e832c5244727"/>
    <p:sldId xmlns:r="http://schemas.openxmlformats.org/officeDocument/2006/relationships" id="258" r:id="R2281005aea164998"/>
    <p:sldId xmlns:r="http://schemas.openxmlformats.org/officeDocument/2006/relationships" id="259" r:id="R71dc2d7f6e404611"/>
    <p:sldId xmlns:r="http://schemas.openxmlformats.org/officeDocument/2006/relationships" id="260" r:id="Rba9362e78fcb4c3b"/>
    <p:sldId xmlns:r="http://schemas.openxmlformats.org/officeDocument/2006/relationships" id="261" r:id="Re8d0a24fa1b84e8d"/>
    <p:sldId xmlns:r="http://schemas.openxmlformats.org/officeDocument/2006/relationships" id="262" r:id="R96249877c065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abc4bb30c4345" /><Relationship Type="http://schemas.openxmlformats.org/officeDocument/2006/relationships/slide" Target="/ppt/slides/slide1.xml" Id="Rdd9475cb95de4c1c" /><Relationship Type="http://schemas.openxmlformats.org/officeDocument/2006/relationships/slide" Target="/ppt/slides/slide2.xml" Id="R3528e832c5244727" /><Relationship Type="http://schemas.openxmlformats.org/officeDocument/2006/relationships/slide" Target="/ppt/slides/slide3.xml" Id="R2281005aea164998" /><Relationship Type="http://schemas.openxmlformats.org/officeDocument/2006/relationships/slide" Target="/ppt/slides/slide4.xml" Id="R71dc2d7f6e404611" /><Relationship Type="http://schemas.openxmlformats.org/officeDocument/2006/relationships/slide" Target="/ppt/slides/slide5.xml" Id="Rba9362e78fcb4c3b" /><Relationship Type="http://schemas.openxmlformats.org/officeDocument/2006/relationships/slide" Target="/ppt/slides/slide6.xml" Id="Re8d0a24fa1b84e8d" /><Relationship Type="http://schemas.openxmlformats.org/officeDocument/2006/relationships/slide" Target="/ppt/slides/slide7.xml" Id="R96249877c065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9a3aa2159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00ae448ad4615" /><Relationship Type="http://schemas.openxmlformats.org/officeDocument/2006/relationships/theme" Target="/ppt/slideMasters/theme/theme1.xml" Id="R5eac1e887fc9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00ae448ad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bd26cda23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93e31192d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50a597a4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fac7d882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88ce59d22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975f69dcd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211fd4e4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FHJ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FINANS AS</a:t>
            </a:r>
          </a:p>
        </p:txBody>
      </p:sp>
    </p:spTree>
  </p:cSld>
  <p:clrMapOvr>
    <a:masterClrMapping xmlns:a="http://schemas.openxmlformats.org/drawingml/2006/main"/>
  </p:clrMapOvr>
</p:sld>
</file>