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04332338f47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af32d904d94524"/>
  </p:sldMasterIdLst>
  <p:sldIdLst>
    <p:sldId xmlns:r="http://schemas.openxmlformats.org/officeDocument/2006/relationships" id="256" r:id="Ra30b740df87b458c"/>
    <p:sldId xmlns:r="http://schemas.openxmlformats.org/officeDocument/2006/relationships" id="257" r:id="R33de20a9fdaa497c"/>
    <p:sldId xmlns:r="http://schemas.openxmlformats.org/officeDocument/2006/relationships" id="258" r:id="Rc213f0ab98fa47b0"/>
    <p:sldId xmlns:r="http://schemas.openxmlformats.org/officeDocument/2006/relationships" id="259" r:id="R88bac52bb4564113"/>
    <p:sldId xmlns:r="http://schemas.openxmlformats.org/officeDocument/2006/relationships" id="260" r:id="R2ce3c4f7be2e4ec6"/>
    <p:sldId xmlns:r="http://schemas.openxmlformats.org/officeDocument/2006/relationships" id="261" r:id="R297ed5efeedf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f32d904d94524" /><Relationship Type="http://schemas.openxmlformats.org/officeDocument/2006/relationships/slide" Target="/ppt/slides/slide1.xml" Id="Ra30b740df87b458c" /><Relationship Type="http://schemas.openxmlformats.org/officeDocument/2006/relationships/slide" Target="/ppt/slides/slide2.xml" Id="R33de20a9fdaa497c" /><Relationship Type="http://schemas.openxmlformats.org/officeDocument/2006/relationships/slide" Target="/ppt/slides/slide3.xml" Id="Rc213f0ab98fa47b0" /><Relationship Type="http://schemas.openxmlformats.org/officeDocument/2006/relationships/slide" Target="/ppt/slides/slide4.xml" Id="R88bac52bb4564113" /><Relationship Type="http://schemas.openxmlformats.org/officeDocument/2006/relationships/slide" Target="/ppt/slides/slide5.xml" Id="R2ce3c4f7be2e4ec6" /><Relationship Type="http://schemas.openxmlformats.org/officeDocument/2006/relationships/slide" Target="/ppt/slides/slide6.xml" Id="R297ed5efeedf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16921cd9040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6e9d48ac94981" /><Relationship Type="http://schemas.openxmlformats.org/officeDocument/2006/relationships/theme" Target="/ppt/slideMasters/theme/theme1.xml" Id="R5d3e026db0bd4b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6e9d48ac9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3cf8adcaa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d12006d3148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6e2f18cc6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7daf4462848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a73c9dbc14f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cdde91de0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FHJ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930 167 606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FINANS AS</a:t>
            </a:r>
          </a:p>
        </p:txBody>
      </p:sp>
    </p:spTree>
  </p:cSld>
  <p:clrMapOvr>
    <a:masterClrMapping xmlns:a="http://schemas.openxmlformats.org/drawingml/2006/main"/>
  </p:clrMapOvr>
</p:sld>
</file>