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cc1e05304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a0249e2034203"/>
  </p:sldMasterIdLst>
  <p:sldIdLst>
    <p:sldId xmlns:r="http://schemas.openxmlformats.org/officeDocument/2006/relationships" id="256" r:id="Rafa2956372bb46ed"/>
    <p:sldId xmlns:r="http://schemas.openxmlformats.org/officeDocument/2006/relationships" id="257" r:id="R071941ff4ec94a0a"/>
    <p:sldId xmlns:r="http://schemas.openxmlformats.org/officeDocument/2006/relationships" id="258" r:id="R96d9158c50f14094"/>
    <p:sldId xmlns:r="http://schemas.openxmlformats.org/officeDocument/2006/relationships" id="259" r:id="R83e2f4450646485a"/>
    <p:sldId xmlns:r="http://schemas.openxmlformats.org/officeDocument/2006/relationships" id="260" r:id="R79e52327572a4f55"/>
    <p:sldId xmlns:r="http://schemas.openxmlformats.org/officeDocument/2006/relationships" id="261" r:id="Re77c5e1cdeeb41ed"/>
    <p:sldId xmlns:r="http://schemas.openxmlformats.org/officeDocument/2006/relationships" id="262" r:id="R7ea7a16124fd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a0249e2034203" /><Relationship Type="http://schemas.openxmlformats.org/officeDocument/2006/relationships/slide" Target="/ppt/slides/slide1.xml" Id="Rafa2956372bb46ed" /><Relationship Type="http://schemas.openxmlformats.org/officeDocument/2006/relationships/slide" Target="/ppt/slides/slide2.xml" Id="R071941ff4ec94a0a" /><Relationship Type="http://schemas.openxmlformats.org/officeDocument/2006/relationships/slide" Target="/ppt/slides/slide3.xml" Id="R96d9158c50f14094" /><Relationship Type="http://schemas.openxmlformats.org/officeDocument/2006/relationships/slide" Target="/ppt/slides/slide4.xml" Id="R83e2f4450646485a" /><Relationship Type="http://schemas.openxmlformats.org/officeDocument/2006/relationships/slide" Target="/ppt/slides/slide5.xml" Id="R79e52327572a4f55" /><Relationship Type="http://schemas.openxmlformats.org/officeDocument/2006/relationships/slide" Target="/ppt/slides/slide6.xml" Id="Re77c5e1cdeeb41ed" /><Relationship Type="http://schemas.openxmlformats.org/officeDocument/2006/relationships/slide" Target="/ppt/slides/slide7.xml" Id="R7ea7a16124fd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44304fb36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f13e40de94c59" /><Relationship Type="http://schemas.openxmlformats.org/officeDocument/2006/relationships/theme" Target="/ppt/slideMasters/theme/theme1.xml" Id="R1455647153ca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f13e40de9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9349a0a8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170f2bc4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f2a841ed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3bb29dd6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1aef00b9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baee46c1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dca3be05b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HANDEL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17 858 962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