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22e13c85c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eba8eb79c4af9"/>
  </p:sldMasterIdLst>
  <p:sldIdLst>
    <p:sldId xmlns:r="http://schemas.openxmlformats.org/officeDocument/2006/relationships" id="256" r:id="Rb5cf186ab6714b69"/>
    <p:sldId xmlns:r="http://schemas.openxmlformats.org/officeDocument/2006/relationships" id="257" r:id="R3980416216ee4b12"/>
    <p:sldId xmlns:r="http://schemas.openxmlformats.org/officeDocument/2006/relationships" id="258" r:id="Rfd47ad8b758043e3"/>
    <p:sldId xmlns:r="http://schemas.openxmlformats.org/officeDocument/2006/relationships" id="259" r:id="Rdf892634e2af48cb"/>
    <p:sldId xmlns:r="http://schemas.openxmlformats.org/officeDocument/2006/relationships" id="260" r:id="R30c417cc6a8d4dcc"/>
    <p:sldId xmlns:r="http://schemas.openxmlformats.org/officeDocument/2006/relationships" id="261" r:id="R8e1ccaa73299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eba8eb79c4af9" /><Relationship Type="http://schemas.openxmlformats.org/officeDocument/2006/relationships/slide" Target="/ppt/slides/slide1.xml" Id="Rb5cf186ab6714b69" /><Relationship Type="http://schemas.openxmlformats.org/officeDocument/2006/relationships/slide" Target="/ppt/slides/slide2.xml" Id="R3980416216ee4b12" /><Relationship Type="http://schemas.openxmlformats.org/officeDocument/2006/relationships/slide" Target="/ppt/slides/slide3.xml" Id="Rfd47ad8b758043e3" /><Relationship Type="http://schemas.openxmlformats.org/officeDocument/2006/relationships/slide" Target="/ppt/slides/slide4.xml" Id="Rdf892634e2af48cb" /><Relationship Type="http://schemas.openxmlformats.org/officeDocument/2006/relationships/slide" Target="/ppt/slides/slide5.xml" Id="R30c417cc6a8d4dcc" /><Relationship Type="http://schemas.openxmlformats.org/officeDocument/2006/relationships/slide" Target="/ppt/slides/slide6.xml" Id="R8e1ccaa73299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6e5dee018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cfee32ac54f0b" /><Relationship Type="http://schemas.openxmlformats.org/officeDocument/2006/relationships/theme" Target="/ppt/slideMasters/theme/theme1.xml" Id="Rd8b528035ded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cfee32ac5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8a6c4fc76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11257997f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5c20b24724e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094daa0e5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36b266d19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d2bedda92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JOJOHA HANDEL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930 167 584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HANDEL OG INVEST AS</a:t>
            </a:r>
          </a:p>
        </p:txBody>
      </p:sp>
    </p:spTree>
  </p:cSld>
  <p:clrMapOvr>
    <a:masterClrMapping xmlns:a="http://schemas.openxmlformats.org/drawingml/2006/main"/>
  </p:clrMapOvr>
</p:sld>
</file>