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0d68aafa4741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7ce81779e146a7"/>
  </p:sldMasterIdLst>
  <p:sldIdLst>
    <p:sldId xmlns:r="http://schemas.openxmlformats.org/officeDocument/2006/relationships" id="256" r:id="R408b37acd1c148ac"/>
    <p:sldId xmlns:r="http://schemas.openxmlformats.org/officeDocument/2006/relationships" id="257" r:id="R9c7aa76e686441c1"/>
    <p:sldId xmlns:r="http://schemas.openxmlformats.org/officeDocument/2006/relationships" id="258" r:id="R5b699667f3ee4731"/>
    <p:sldId xmlns:r="http://schemas.openxmlformats.org/officeDocument/2006/relationships" id="259" r:id="Rfc085d9590624fce"/>
    <p:sldId xmlns:r="http://schemas.openxmlformats.org/officeDocument/2006/relationships" id="260" r:id="R2e289b7bc5ba49c9"/>
    <p:sldId xmlns:r="http://schemas.openxmlformats.org/officeDocument/2006/relationships" id="261" r:id="R60290f99aa224aac"/>
    <p:sldId xmlns:r="http://schemas.openxmlformats.org/officeDocument/2006/relationships" id="262" r:id="R8f9d26de867b47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7ce81779e146a7" /><Relationship Type="http://schemas.openxmlformats.org/officeDocument/2006/relationships/slide" Target="/ppt/slides/slide1.xml" Id="R408b37acd1c148ac" /><Relationship Type="http://schemas.openxmlformats.org/officeDocument/2006/relationships/slide" Target="/ppt/slides/slide2.xml" Id="R9c7aa76e686441c1" /><Relationship Type="http://schemas.openxmlformats.org/officeDocument/2006/relationships/slide" Target="/ppt/slides/slide3.xml" Id="R5b699667f3ee4731" /><Relationship Type="http://schemas.openxmlformats.org/officeDocument/2006/relationships/slide" Target="/ppt/slides/slide4.xml" Id="Rfc085d9590624fce" /><Relationship Type="http://schemas.openxmlformats.org/officeDocument/2006/relationships/slide" Target="/ppt/slides/slide5.xml" Id="R2e289b7bc5ba49c9" /><Relationship Type="http://schemas.openxmlformats.org/officeDocument/2006/relationships/slide" Target="/ppt/slides/slide6.xml" Id="R60290f99aa224aac" /><Relationship Type="http://schemas.openxmlformats.org/officeDocument/2006/relationships/slide" Target="/ppt/slides/slide7.xml" Id="R8f9d26de867b47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23e8dca6b941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572b9806744dc5" /><Relationship Type="http://schemas.openxmlformats.org/officeDocument/2006/relationships/theme" Target="/ppt/slideMasters/theme/theme1.xml" Id="R560f06ade0dd4c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572b9806744d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2da43c06e248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acb501c20f41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2c8d36e5a048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f546781a344c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58d191c50e48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4469abf8da49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24adc64e4844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 SKALLEBERG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SKALLEBERG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 SKALLEBERG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SKALLEBERG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SKALLEBERG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SKALLEBERG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592 325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1 901 731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3 045 363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SKALLEBERG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 HERLAND SKALLEBERG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SKALLEBERG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Vindlyveien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3260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930 164 720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SKALLEBERG AS</a:t>
            </a:r>
          </a:p>
        </p:txBody>
      </p:sp>
    </p:spTree>
  </p:cSld>
  <p:clrMapOvr>
    <a:masterClrMapping xmlns:a="http://schemas.openxmlformats.org/drawingml/2006/main"/>
  </p:clrMapOvr>
</p:sld>
</file>