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47cd35489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9f258bb6249dc"/>
  </p:sldMasterIdLst>
  <p:sldIdLst>
    <p:sldId xmlns:r="http://schemas.openxmlformats.org/officeDocument/2006/relationships" id="256" r:id="Rc9c0ec64ee134f6d"/>
    <p:sldId xmlns:r="http://schemas.openxmlformats.org/officeDocument/2006/relationships" id="257" r:id="R97fa7b716fb749f9"/>
    <p:sldId xmlns:r="http://schemas.openxmlformats.org/officeDocument/2006/relationships" id="258" r:id="Rf5ed80ae11274284"/>
    <p:sldId xmlns:r="http://schemas.openxmlformats.org/officeDocument/2006/relationships" id="259" r:id="R7695e1106d78466a"/>
    <p:sldId xmlns:r="http://schemas.openxmlformats.org/officeDocument/2006/relationships" id="260" r:id="R1d2af9b2c12e4d3c"/>
    <p:sldId xmlns:r="http://schemas.openxmlformats.org/officeDocument/2006/relationships" id="261" r:id="R64fa913fccc34877"/>
    <p:sldId xmlns:r="http://schemas.openxmlformats.org/officeDocument/2006/relationships" id="262" r:id="Rf293681757e5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9f258bb6249dc" /><Relationship Type="http://schemas.openxmlformats.org/officeDocument/2006/relationships/slide" Target="/ppt/slides/slide1.xml" Id="Rc9c0ec64ee134f6d" /><Relationship Type="http://schemas.openxmlformats.org/officeDocument/2006/relationships/slide" Target="/ppt/slides/slide2.xml" Id="R97fa7b716fb749f9" /><Relationship Type="http://schemas.openxmlformats.org/officeDocument/2006/relationships/slide" Target="/ppt/slides/slide3.xml" Id="Rf5ed80ae11274284" /><Relationship Type="http://schemas.openxmlformats.org/officeDocument/2006/relationships/slide" Target="/ppt/slides/slide4.xml" Id="R7695e1106d78466a" /><Relationship Type="http://schemas.openxmlformats.org/officeDocument/2006/relationships/slide" Target="/ppt/slides/slide5.xml" Id="R1d2af9b2c12e4d3c" /><Relationship Type="http://schemas.openxmlformats.org/officeDocument/2006/relationships/slide" Target="/ppt/slides/slide6.xml" Id="R64fa913fccc34877" /><Relationship Type="http://schemas.openxmlformats.org/officeDocument/2006/relationships/slide" Target="/ppt/slides/slide7.xml" Id="Rf293681757e5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56f630a5f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959ce564848bd" /><Relationship Type="http://schemas.openxmlformats.org/officeDocument/2006/relationships/theme" Target="/ppt/slideMasters/theme/theme1.xml" Id="R9187f5f30198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959ce5648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d0000172f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0950bbb59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1c37c75c2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c036f61a8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3582c1f1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0bf899ab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c99629c0c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SØREIDE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2 690 501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841 196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1 931 959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ANNE-MARI KAROLIUSSEN FLATERÅS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 etg, 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post@soreiderevisjon.no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930 140 031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