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5ca7ff3e0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03c5ca8d3433a"/>
  </p:sldMasterIdLst>
  <p:sldIdLst>
    <p:sldId xmlns:r="http://schemas.openxmlformats.org/officeDocument/2006/relationships" id="256" r:id="Rf64f31a1fb8c43ea"/>
    <p:sldId xmlns:r="http://schemas.openxmlformats.org/officeDocument/2006/relationships" id="257" r:id="R4d02a877266a4d3f"/>
    <p:sldId xmlns:r="http://schemas.openxmlformats.org/officeDocument/2006/relationships" id="258" r:id="R6743c6ced5cf47c5"/>
    <p:sldId xmlns:r="http://schemas.openxmlformats.org/officeDocument/2006/relationships" id="259" r:id="Rd91cd4a5136d4374"/>
    <p:sldId xmlns:r="http://schemas.openxmlformats.org/officeDocument/2006/relationships" id="260" r:id="R613390b31db540e1"/>
    <p:sldId xmlns:r="http://schemas.openxmlformats.org/officeDocument/2006/relationships" id="261" r:id="R0b413954878d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03c5ca8d3433a" /><Relationship Type="http://schemas.openxmlformats.org/officeDocument/2006/relationships/slide" Target="/ppt/slides/slide1.xml" Id="Rf64f31a1fb8c43ea" /><Relationship Type="http://schemas.openxmlformats.org/officeDocument/2006/relationships/slide" Target="/ppt/slides/slide2.xml" Id="R4d02a877266a4d3f" /><Relationship Type="http://schemas.openxmlformats.org/officeDocument/2006/relationships/slide" Target="/ppt/slides/slide3.xml" Id="R6743c6ced5cf47c5" /><Relationship Type="http://schemas.openxmlformats.org/officeDocument/2006/relationships/slide" Target="/ppt/slides/slide4.xml" Id="Rd91cd4a5136d4374" /><Relationship Type="http://schemas.openxmlformats.org/officeDocument/2006/relationships/slide" Target="/ppt/slides/slide5.xml" Id="R613390b31db540e1" /><Relationship Type="http://schemas.openxmlformats.org/officeDocument/2006/relationships/slide" Target="/ppt/slides/slide6.xml" Id="R0b413954878d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b42fb7b45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a8597921f40dd" /><Relationship Type="http://schemas.openxmlformats.org/officeDocument/2006/relationships/theme" Target="/ppt/slideMasters/theme/theme1.xml" Id="R6445f38f400d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a8597921f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f0101915d46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08772fcd0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95dd715c4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7de0cbf7a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953586213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49df88ac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SØREIDE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 etg, 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post@soreiderevisjon.no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930 140 031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SØREIDE REVISJON AS</a:t>
            </a:r>
          </a:p>
        </p:txBody>
      </p:sp>
    </p:spTree>
  </p:cSld>
  <p:clrMapOvr>
    <a:masterClrMapping xmlns:a="http://schemas.openxmlformats.org/drawingml/2006/main"/>
  </p:clrMapOvr>
</p:sld>
</file>