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694b0511ea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b93769a124589"/>
  </p:sldMasterIdLst>
  <p:sldIdLst>
    <p:sldId xmlns:r="http://schemas.openxmlformats.org/officeDocument/2006/relationships" id="256" r:id="R30cc9e895f644c5a"/>
    <p:sldId xmlns:r="http://schemas.openxmlformats.org/officeDocument/2006/relationships" id="257" r:id="R0e16c54a7e144b84"/>
    <p:sldId xmlns:r="http://schemas.openxmlformats.org/officeDocument/2006/relationships" id="258" r:id="R241608bca52a4046"/>
    <p:sldId xmlns:r="http://schemas.openxmlformats.org/officeDocument/2006/relationships" id="259" r:id="Ref04ab2c061248ab"/>
    <p:sldId xmlns:r="http://schemas.openxmlformats.org/officeDocument/2006/relationships" id="260" r:id="R136925faf226405e"/>
    <p:sldId xmlns:r="http://schemas.openxmlformats.org/officeDocument/2006/relationships" id="261" r:id="R1b0a21561dec4f64"/>
    <p:sldId xmlns:r="http://schemas.openxmlformats.org/officeDocument/2006/relationships" id="262" r:id="Rf3a327833578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b93769a124589" /><Relationship Type="http://schemas.openxmlformats.org/officeDocument/2006/relationships/slide" Target="/ppt/slides/slide1.xml" Id="R30cc9e895f644c5a" /><Relationship Type="http://schemas.openxmlformats.org/officeDocument/2006/relationships/slide" Target="/ppt/slides/slide2.xml" Id="R0e16c54a7e144b84" /><Relationship Type="http://schemas.openxmlformats.org/officeDocument/2006/relationships/slide" Target="/ppt/slides/slide3.xml" Id="R241608bca52a4046" /><Relationship Type="http://schemas.openxmlformats.org/officeDocument/2006/relationships/slide" Target="/ppt/slides/slide4.xml" Id="Ref04ab2c061248ab" /><Relationship Type="http://schemas.openxmlformats.org/officeDocument/2006/relationships/slide" Target="/ppt/slides/slide5.xml" Id="R136925faf226405e" /><Relationship Type="http://schemas.openxmlformats.org/officeDocument/2006/relationships/slide" Target="/ppt/slides/slide6.xml" Id="R1b0a21561dec4f64" /><Relationship Type="http://schemas.openxmlformats.org/officeDocument/2006/relationships/slide" Target="/ppt/slides/slide7.xml" Id="Rf3a327833578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ebd37023846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94e81f94b454a" /><Relationship Type="http://schemas.openxmlformats.org/officeDocument/2006/relationships/theme" Target="/ppt/slideMasters/theme/theme1.xml" Id="R9b3ac6004b6a46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094e81f94b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9ad78907b43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482c680a348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f6d8c781c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c9f7491004e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1b9a6c61448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7feca67ae46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127312283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LORENTZEN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LORENTZEN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17 867 045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160 427 411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303 933 327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348 863 835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KVARTAL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MALEXCO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GRANSTUEN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CHAPEL HILL INVEST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INVESTORIUS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14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930 100 102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