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7d71efdde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2c75e28374000"/>
  </p:sldMasterIdLst>
  <p:sldIdLst>
    <p:sldId xmlns:r="http://schemas.openxmlformats.org/officeDocument/2006/relationships" id="256" r:id="R85426bf7f2ff4e2e"/>
    <p:sldId xmlns:r="http://schemas.openxmlformats.org/officeDocument/2006/relationships" id="257" r:id="R5a38a52389a241a1"/>
    <p:sldId xmlns:r="http://schemas.openxmlformats.org/officeDocument/2006/relationships" id="258" r:id="R1068961a2ab44641"/>
    <p:sldId xmlns:r="http://schemas.openxmlformats.org/officeDocument/2006/relationships" id="259" r:id="R612d9b38198f4c42"/>
    <p:sldId xmlns:r="http://schemas.openxmlformats.org/officeDocument/2006/relationships" id="260" r:id="R55ac9f820b194b7a"/>
    <p:sldId xmlns:r="http://schemas.openxmlformats.org/officeDocument/2006/relationships" id="261" r:id="Rd7726b85e936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2c75e28374000" /><Relationship Type="http://schemas.openxmlformats.org/officeDocument/2006/relationships/slide" Target="/ppt/slides/slide1.xml" Id="R85426bf7f2ff4e2e" /><Relationship Type="http://schemas.openxmlformats.org/officeDocument/2006/relationships/slide" Target="/ppt/slides/slide2.xml" Id="R5a38a52389a241a1" /><Relationship Type="http://schemas.openxmlformats.org/officeDocument/2006/relationships/slide" Target="/ppt/slides/slide3.xml" Id="R1068961a2ab44641" /><Relationship Type="http://schemas.openxmlformats.org/officeDocument/2006/relationships/slide" Target="/ppt/slides/slide4.xml" Id="R612d9b38198f4c42" /><Relationship Type="http://schemas.openxmlformats.org/officeDocument/2006/relationships/slide" Target="/ppt/slides/slide5.xml" Id="R55ac9f820b194b7a" /><Relationship Type="http://schemas.openxmlformats.org/officeDocument/2006/relationships/slide" Target="/ppt/slides/slide6.xml" Id="Rd7726b85e936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0445e19ae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cf1bbe434213" /><Relationship Type="http://schemas.openxmlformats.org/officeDocument/2006/relationships/theme" Target="/ppt/slideMasters/theme/theme1.xml" Id="R75c9f467f8cb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0cf1bbe43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2af7fba5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f969bb9bb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ab5ef22f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06241cc94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901cf807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20403e7a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LORENTZEN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