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d522795b014a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0c098626a745b7"/>
  </p:sldMasterIdLst>
  <p:sldIdLst>
    <p:sldId xmlns:r="http://schemas.openxmlformats.org/officeDocument/2006/relationships" id="256" r:id="Rd184b4ba5ae24bf2"/>
    <p:sldId xmlns:r="http://schemas.openxmlformats.org/officeDocument/2006/relationships" id="257" r:id="Rb14739a34f914283"/>
    <p:sldId xmlns:r="http://schemas.openxmlformats.org/officeDocument/2006/relationships" id="258" r:id="R506fd3bbd1b04c8b"/>
    <p:sldId xmlns:r="http://schemas.openxmlformats.org/officeDocument/2006/relationships" id="259" r:id="R5d93a75b98154543"/>
    <p:sldId xmlns:r="http://schemas.openxmlformats.org/officeDocument/2006/relationships" id="260" r:id="R3d3d8ea0526d4b51"/>
    <p:sldId xmlns:r="http://schemas.openxmlformats.org/officeDocument/2006/relationships" id="261" r:id="Rb25be5e220304ce2"/>
    <p:sldId xmlns:r="http://schemas.openxmlformats.org/officeDocument/2006/relationships" id="262" r:id="Rc3d594eeb18f41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c098626a745b7" /><Relationship Type="http://schemas.openxmlformats.org/officeDocument/2006/relationships/slide" Target="/ppt/slides/slide1.xml" Id="Rd184b4ba5ae24bf2" /><Relationship Type="http://schemas.openxmlformats.org/officeDocument/2006/relationships/slide" Target="/ppt/slides/slide2.xml" Id="Rb14739a34f914283" /><Relationship Type="http://schemas.openxmlformats.org/officeDocument/2006/relationships/slide" Target="/ppt/slides/slide3.xml" Id="R506fd3bbd1b04c8b" /><Relationship Type="http://schemas.openxmlformats.org/officeDocument/2006/relationships/slide" Target="/ppt/slides/slide4.xml" Id="R5d93a75b98154543" /><Relationship Type="http://schemas.openxmlformats.org/officeDocument/2006/relationships/slide" Target="/ppt/slides/slide5.xml" Id="R3d3d8ea0526d4b51" /><Relationship Type="http://schemas.openxmlformats.org/officeDocument/2006/relationships/slide" Target="/ppt/slides/slide6.xml" Id="Rb25be5e220304ce2" /><Relationship Type="http://schemas.openxmlformats.org/officeDocument/2006/relationships/slide" Target="/ppt/slides/slide7.xml" Id="Rc3d594eeb18f41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fce22d609842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caee9d6454564" /><Relationship Type="http://schemas.openxmlformats.org/officeDocument/2006/relationships/theme" Target="/ppt/slideMasters/theme/theme1.xml" Id="Rbf215b9ee42341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0caee9d64545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64fd80762849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493521e4240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7e90a29ba48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ac342507747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718bb6f22d4f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b6465daca841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6729e213d40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AKVAMARIN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AKVAMARIN FORVALTNING AS ble etablert [år] og holder til i Vikebukt.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1 288 918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617 606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4 046 774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43 132 133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118 424 986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 &amp; J HOLDING AS  –  94,8 %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BALTO ASSET MANAGEMENT AS  –  5,2 %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Daugstadvegen 445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6392 Vikebukt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930 079 596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