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4fd70c2bf446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c016437d2842e4"/>
  </p:sldMasterIdLst>
  <p:sldIdLst>
    <p:sldId xmlns:r="http://schemas.openxmlformats.org/officeDocument/2006/relationships" id="256" r:id="R02dacd8c589643fb"/>
    <p:sldId xmlns:r="http://schemas.openxmlformats.org/officeDocument/2006/relationships" id="257" r:id="R734c17d73cae4709"/>
    <p:sldId xmlns:r="http://schemas.openxmlformats.org/officeDocument/2006/relationships" id="258" r:id="Ra561b0d74fe74ff1"/>
    <p:sldId xmlns:r="http://schemas.openxmlformats.org/officeDocument/2006/relationships" id="259" r:id="R7ed0d946f3d54078"/>
    <p:sldId xmlns:r="http://schemas.openxmlformats.org/officeDocument/2006/relationships" id="260" r:id="R7c71cd63dba34b06"/>
    <p:sldId xmlns:r="http://schemas.openxmlformats.org/officeDocument/2006/relationships" id="261" r:id="R88bb71f0d38e4f72"/>
    <p:sldId xmlns:r="http://schemas.openxmlformats.org/officeDocument/2006/relationships" id="262" r:id="Rd5fb4b1eb6024a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c016437d2842e4" /><Relationship Type="http://schemas.openxmlformats.org/officeDocument/2006/relationships/slide" Target="/ppt/slides/slide1.xml" Id="R02dacd8c589643fb" /><Relationship Type="http://schemas.openxmlformats.org/officeDocument/2006/relationships/slide" Target="/ppt/slides/slide2.xml" Id="R734c17d73cae4709" /><Relationship Type="http://schemas.openxmlformats.org/officeDocument/2006/relationships/slide" Target="/ppt/slides/slide3.xml" Id="Ra561b0d74fe74ff1" /><Relationship Type="http://schemas.openxmlformats.org/officeDocument/2006/relationships/slide" Target="/ppt/slides/slide4.xml" Id="R7ed0d946f3d54078" /><Relationship Type="http://schemas.openxmlformats.org/officeDocument/2006/relationships/slide" Target="/ppt/slides/slide5.xml" Id="R7c71cd63dba34b06" /><Relationship Type="http://schemas.openxmlformats.org/officeDocument/2006/relationships/slide" Target="/ppt/slides/slide6.xml" Id="R88bb71f0d38e4f72" /><Relationship Type="http://schemas.openxmlformats.org/officeDocument/2006/relationships/slide" Target="/ppt/slides/slide7.xml" Id="Rd5fb4b1eb6024a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abc54714f94e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0e70f7be14620" /><Relationship Type="http://schemas.openxmlformats.org/officeDocument/2006/relationships/theme" Target="/ppt/slideMasters/theme/theme1.xml" Id="R1ee30253d86f49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b0e70f7be146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5646eee314c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8388d2a1d48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7b1184ed043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13899339849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36cfce3bd4c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f7e904bb14c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b63162f084b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JMN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JMN INVEST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235 615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235 615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JILL MARITA NYLUND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Hagebyveien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9404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930 078 913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JMN INVEST AS</a:t>
            </a:r>
          </a:p>
        </p:txBody>
      </p:sp>
    </p:spTree>
  </p:cSld>
  <p:clrMapOvr>
    <a:masterClrMapping xmlns:a="http://schemas.openxmlformats.org/drawingml/2006/main"/>
  </p:clrMapOvr>
</p:sld>
</file>