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02ca4745940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388b676e440e2"/>
  </p:sldMasterIdLst>
  <p:sldIdLst>
    <p:sldId xmlns:r="http://schemas.openxmlformats.org/officeDocument/2006/relationships" id="256" r:id="Rf58a54ba8e744301"/>
    <p:sldId xmlns:r="http://schemas.openxmlformats.org/officeDocument/2006/relationships" id="257" r:id="Rff6c8dca705f4de2"/>
    <p:sldId xmlns:r="http://schemas.openxmlformats.org/officeDocument/2006/relationships" id="258" r:id="Rb413df2ff7bf4fee"/>
    <p:sldId xmlns:r="http://schemas.openxmlformats.org/officeDocument/2006/relationships" id="259" r:id="R11b0f00ee0b7400a"/>
    <p:sldId xmlns:r="http://schemas.openxmlformats.org/officeDocument/2006/relationships" id="260" r:id="R551b8110ac354fe1"/>
    <p:sldId xmlns:r="http://schemas.openxmlformats.org/officeDocument/2006/relationships" id="261" r:id="R1bef98913b98410e"/>
    <p:sldId xmlns:r="http://schemas.openxmlformats.org/officeDocument/2006/relationships" id="262" r:id="Rcc1268b68c14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388b676e440e2" /><Relationship Type="http://schemas.openxmlformats.org/officeDocument/2006/relationships/slide" Target="/ppt/slides/slide1.xml" Id="Rf58a54ba8e744301" /><Relationship Type="http://schemas.openxmlformats.org/officeDocument/2006/relationships/slide" Target="/ppt/slides/slide2.xml" Id="Rff6c8dca705f4de2" /><Relationship Type="http://schemas.openxmlformats.org/officeDocument/2006/relationships/slide" Target="/ppt/slides/slide3.xml" Id="Rb413df2ff7bf4fee" /><Relationship Type="http://schemas.openxmlformats.org/officeDocument/2006/relationships/slide" Target="/ppt/slides/slide4.xml" Id="R11b0f00ee0b7400a" /><Relationship Type="http://schemas.openxmlformats.org/officeDocument/2006/relationships/slide" Target="/ppt/slides/slide5.xml" Id="R551b8110ac354fe1" /><Relationship Type="http://schemas.openxmlformats.org/officeDocument/2006/relationships/slide" Target="/ppt/slides/slide6.xml" Id="R1bef98913b98410e" /><Relationship Type="http://schemas.openxmlformats.org/officeDocument/2006/relationships/slide" Target="/ppt/slides/slide7.xml" Id="Rcc1268b68c14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49d8da643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89fac3681473c" /><Relationship Type="http://schemas.openxmlformats.org/officeDocument/2006/relationships/theme" Target="/ppt/slideMasters/theme/theme1.xml" Id="R7fa176b36514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89fac3681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212a6a21a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3e20f97a8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bebaf8dbf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d6019f2924b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9822360db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003a5200b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ec3f1c5574a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22 111 137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6 451 234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5 299 549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11 425 339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MDC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PLS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ANNKJE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FIFRILDI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