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8291160be248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27cad6f16744ce"/>
  </p:sldMasterIdLst>
  <p:sldIdLst>
    <p:sldId xmlns:r="http://schemas.openxmlformats.org/officeDocument/2006/relationships" id="256" r:id="R5a5c12d5424b47de"/>
    <p:sldId xmlns:r="http://schemas.openxmlformats.org/officeDocument/2006/relationships" id="257" r:id="Ra4f66e40d200454d"/>
    <p:sldId xmlns:r="http://schemas.openxmlformats.org/officeDocument/2006/relationships" id="258" r:id="R37c2db39ad5f4520"/>
    <p:sldId xmlns:r="http://schemas.openxmlformats.org/officeDocument/2006/relationships" id="259" r:id="Rc643d7fc127948c8"/>
    <p:sldId xmlns:r="http://schemas.openxmlformats.org/officeDocument/2006/relationships" id="260" r:id="R976bbd31edf5478a"/>
    <p:sldId xmlns:r="http://schemas.openxmlformats.org/officeDocument/2006/relationships" id="261" r:id="R5f71e7a01ac544db"/>
    <p:sldId xmlns:r="http://schemas.openxmlformats.org/officeDocument/2006/relationships" id="262" r:id="Ra26b083ea6fb44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27cad6f16744ce" /><Relationship Type="http://schemas.openxmlformats.org/officeDocument/2006/relationships/slide" Target="/ppt/slides/slide1.xml" Id="R5a5c12d5424b47de" /><Relationship Type="http://schemas.openxmlformats.org/officeDocument/2006/relationships/slide" Target="/ppt/slides/slide2.xml" Id="Ra4f66e40d200454d" /><Relationship Type="http://schemas.openxmlformats.org/officeDocument/2006/relationships/slide" Target="/ppt/slides/slide3.xml" Id="R37c2db39ad5f4520" /><Relationship Type="http://schemas.openxmlformats.org/officeDocument/2006/relationships/slide" Target="/ppt/slides/slide4.xml" Id="Rc643d7fc127948c8" /><Relationship Type="http://schemas.openxmlformats.org/officeDocument/2006/relationships/slide" Target="/ppt/slides/slide5.xml" Id="R976bbd31edf5478a" /><Relationship Type="http://schemas.openxmlformats.org/officeDocument/2006/relationships/slide" Target="/ppt/slides/slide6.xml" Id="R5f71e7a01ac544db" /><Relationship Type="http://schemas.openxmlformats.org/officeDocument/2006/relationships/slide" Target="/ppt/slides/slide7.xml" Id="Ra26b083ea6fb44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8b4ffb2c394f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165586cc94675" /><Relationship Type="http://schemas.openxmlformats.org/officeDocument/2006/relationships/theme" Target="/ppt/slideMasters/theme/theme1.xml" Id="R6650a53f8d4d4d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7165586cc946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90815d59245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72c1b4fad49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ba1e7c59f4b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a47189ab146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61e7e6ad346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122d19c6049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24476489649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RESULTAT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 REGNSKAPSSERVICE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4 896 925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274 453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224 534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1 191 680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SELVEN TRUDE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Hansens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19 43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post@rrservice.no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www.rrservice.no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930 068 543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