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cd5738075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7df5cbbec4ba6"/>
  </p:sldMasterIdLst>
  <p:sldIdLst>
    <p:sldId xmlns:r="http://schemas.openxmlformats.org/officeDocument/2006/relationships" id="256" r:id="Rda75515f45f348b3"/>
    <p:sldId xmlns:r="http://schemas.openxmlformats.org/officeDocument/2006/relationships" id="257" r:id="Re04a4c31c58440e9"/>
    <p:sldId xmlns:r="http://schemas.openxmlformats.org/officeDocument/2006/relationships" id="258" r:id="R1e74e9b642964224"/>
    <p:sldId xmlns:r="http://schemas.openxmlformats.org/officeDocument/2006/relationships" id="259" r:id="Rc527d57cee534854"/>
    <p:sldId xmlns:r="http://schemas.openxmlformats.org/officeDocument/2006/relationships" id="260" r:id="Re8b9be39deb54a29"/>
    <p:sldId xmlns:r="http://schemas.openxmlformats.org/officeDocument/2006/relationships" id="261" r:id="R1655cb1190ab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7df5cbbec4ba6" /><Relationship Type="http://schemas.openxmlformats.org/officeDocument/2006/relationships/slide" Target="/ppt/slides/slide1.xml" Id="Rda75515f45f348b3" /><Relationship Type="http://schemas.openxmlformats.org/officeDocument/2006/relationships/slide" Target="/ppt/slides/slide2.xml" Id="Re04a4c31c58440e9" /><Relationship Type="http://schemas.openxmlformats.org/officeDocument/2006/relationships/slide" Target="/ppt/slides/slide3.xml" Id="R1e74e9b642964224" /><Relationship Type="http://schemas.openxmlformats.org/officeDocument/2006/relationships/slide" Target="/ppt/slides/slide4.xml" Id="Rc527d57cee534854" /><Relationship Type="http://schemas.openxmlformats.org/officeDocument/2006/relationships/slide" Target="/ppt/slides/slide5.xml" Id="Re8b9be39deb54a29" /><Relationship Type="http://schemas.openxmlformats.org/officeDocument/2006/relationships/slide" Target="/ppt/slides/slide6.xml" Id="R1655cb1190ab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5bb61c16d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1bf89917412f" /><Relationship Type="http://schemas.openxmlformats.org/officeDocument/2006/relationships/theme" Target="/ppt/slideMasters/theme/theme1.xml" Id="R287538161336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21bf89917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3c339852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27efe35f1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d48c9007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6368b311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506889bd8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b56cca64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