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f7fca13f4849d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f532acb78794318"/>
  </p:sldMasterIdLst>
  <p:sldIdLst>
    <p:sldId xmlns:r="http://schemas.openxmlformats.org/officeDocument/2006/relationships" id="256" r:id="Reb72a4c457294ab3"/>
    <p:sldId xmlns:r="http://schemas.openxmlformats.org/officeDocument/2006/relationships" id="257" r:id="Rfd0d0245431a45ca"/>
    <p:sldId xmlns:r="http://schemas.openxmlformats.org/officeDocument/2006/relationships" id="258" r:id="Ra1d3a6fff3674194"/>
    <p:sldId xmlns:r="http://schemas.openxmlformats.org/officeDocument/2006/relationships" id="259" r:id="R15815ec90c724fa6"/>
    <p:sldId xmlns:r="http://schemas.openxmlformats.org/officeDocument/2006/relationships" id="260" r:id="R6991e70ab7b947f3"/>
    <p:sldId xmlns:r="http://schemas.openxmlformats.org/officeDocument/2006/relationships" id="261" r:id="Rf6576c57ad634d69"/>
    <p:sldId xmlns:r="http://schemas.openxmlformats.org/officeDocument/2006/relationships" id="262" r:id="R7137aa517bad42d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532acb78794318" /><Relationship Type="http://schemas.openxmlformats.org/officeDocument/2006/relationships/slide" Target="/ppt/slides/slide1.xml" Id="Reb72a4c457294ab3" /><Relationship Type="http://schemas.openxmlformats.org/officeDocument/2006/relationships/slide" Target="/ppt/slides/slide2.xml" Id="Rfd0d0245431a45ca" /><Relationship Type="http://schemas.openxmlformats.org/officeDocument/2006/relationships/slide" Target="/ppt/slides/slide3.xml" Id="Ra1d3a6fff3674194" /><Relationship Type="http://schemas.openxmlformats.org/officeDocument/2006/relationships/slide" Target="/ppt/slides/slide4.xml" Id="R15815ec90c724fa6" /><Relationship Type="http://schemas.openxmlformats.org/officeDocument/2006/relationships/slide" Target="/ppt/slides/slide5.xml" Id="R6991e70ab7b947f3" /><Relationship Type="http://schemas.openxmlformats.org/officeDocument/2006/relationships/slide" Target="/ppt/slides/slide6.xml" Id="Rf6576c57ad634d69" /><Relationship Type="http://schemas.openxmlformats.org/officeDocument/2006/relationships/slide" Target="/ppt/slides/slide7.xml" Id="R7137aa517bad42d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96aefebccb4c7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e69753fec64374" /><Relationship Type="http://schemas.openxmlformats.org/officeDocument/2006/relationships/theme" Target="/ppt/slideMasters/theme/theme1.xml" Id="R5cd1ad63a27142f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0e69753fec6437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daecd1c13f409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e6e92141304eb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a2a88e03a149c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c7a21c7715456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badc00964343f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4e0f0feda44b1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4539209aa54cb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MARILIN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MARILIN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MARILIN AS ble etablert [år] og holder til i Hordvik.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MARILIN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MARILIN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MARILIN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−13 127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145 083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3 147 485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3 163 377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MARILIN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 RIVENES LINDBORG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INGVILD LINDBORG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 LINDBORG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MARILIN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Falkangervegen 159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5108 Hordvik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930 066 613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MARILIN AS</a:t>
            </a:r>
          </a:p>
        </p:txBody>
      </p:sp>
    </p:spTree>
  </p:cSld>
  <p:clrMapOvr>
    <a:masterClrMapping xmlns:a="http://schemas.openxmlformats.org/drawingml/2006/main"/>
  </p:clrMapOvr>
</p:sld>
</file>