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54a6fa764e41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424cee050e4224"/>
  </p:sldMasterIdLst>
  <p:sldIdLst>
    <p:sldId xmlns:r="http://schemas.openxmlformats.org/officeDocument/2006/relationships" id="256" r:id="R34c2cb16b4ff4102"/>
    <p:sldId xmlns:r="http://schemas.openxmlformats.org/officeDocument/2006/relationships" id="257" r:id="Rb40588d5ffe44f0e"/>
    <p:sldId xmlns:r="http://schemas.openxmlformats.org/officeDocument/2006/relationships" id="258" r:id="R8bcc590aa1cf40a2"/>
    <p:sldId xmlns:r="http://schemas.openxmlformats.org/officeDocument/2006/relationships" id="259" r:id="Re0b1a1cf0e014a68"/>
    <p:sldId xmlns:r="http://schemas.openxmlformats.org/officeDocument/2006/relationships" id="260" r:id="R8ba623ea9575416e"/>
    <p:sldId xmlns:r="http://schemas.openxmlformats.org/officeDocument/2006/relationships" id="261" r:id="R0f764a32a01f47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424cee050e4224" /><Relationship Type="http://schemas.openxmlformats.org/officeDocument/2006/relationships/slide" Target="/ppt/slides/slide1.xml" Id="R34c2cb16b4ff4102" /><Relationship Type="http://schemas.openxmlformats.org/officeDocument/2006/relationships/slide" Target="/ppt/slides/slide2.xml" Id="Rb40588d5ffe44f0e" /><Relationship Type="http://schemas.openxmlformats.org/officeDocument/2006/relationships/slide" Target="/ppt/slides/slide3.xml" Id="R8bcc590aa1cf40a2" /><Relationship Type="http://schemas.openxmlformats.org/officeDocument/2006/relationships/slide" Target="/ppt/slides/slide4.xml" Id="Re0b1a1cf0e014a68" /><Relationship Type="http://schemas.openxmlformats.org/officeDocument/2006/relationships/slide" Target="/ppt/slides/slide5.xml" Id="R8ba623ea9575416e" /><Relationship Type="http://schemas.openxmlformats.org/officeDocument/2006/relationships/slide" Target="/ppt/slides/slide6.xml" Id="R0f764a32a01f47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775c6d5d0846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a54ab3afe4ac9" /><Relationship Type="http://schemas.openxmlformats.org/officeDocument/2006/relationships/theme" Target="/ppt/slideMasters/theme/theme1.xml" Id="Rdced770cf86144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2a54ab3afe4a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85b7ccdd84b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918a7e2014c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ee6be4afe4b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d4eaac7fe42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7f99595064c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d082aea1144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DEUMCORPNORWAY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DEUMCORPNORWAY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DEUMCORPNORWAY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DEUMCORPNORWAY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DEUMCORPNORWAY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DEUMCORPNORWAY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IJAS PERTTI MIKAEL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NAPA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DEUMCORPNORWAY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930 052 949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DEUMCORPNORWAY AS</a:t>
            </a:r>
          </a:p>
        </p:txBody>
      </p:sp>
    </p:spTree>
  </p:cSld>
  <p:clrMapOvr>
    <a:masterClrMapping xmlns:a="http://schemas.openxmlformats.org/drawingml/2006/main"/>
  </p:clrMapOvr>
</p:sld>
</file>