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1cffebae1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e689266e84a0c"/>
  </p:sldMasterIdLst>
  <p:sldIdLst>
    <p:sldId xmlns:r="http://schemas.openxmlformats.org/officeDocument/2006/relationships" id="256" r:id="Rcac46342e63b47a9"/>
    <p:sldId xmlns:r="http://schemas.openxmlformats.org/officeDocument/2006/relationships" id="257" r:id="R3be9bab0846c4752"/>
    <p:sldId xmlns:r="http://schemas.openxmlformats.org/officeDocument/2006/relationships" id="258" r:id="R020203e02b764492"/>
    <p:sldId xmlns:r="http://schemas.openxmlformats.org/officeDocument/2006/relationships" id="259" r:id="R42332b8b59d8494d"/>
    <p:sldId xmlns:r="http://schemas.openxmlformats.org/officeDocument/2006/relationships" id="260" r:id="Rc317717ae2a2460d"/>
    <p:sldId xmlns:r="http://schemas.openxmlformats.org/officeDocument/2006/relationships" id="261" r:id="R1d7b4ed5f7fc437e"/>
    <p:sldId xmlns:r="http://schemas.openxmlformats.org/officeDocument/2006/relationships" id="262" r:id="R37944c870eaf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e689266e84a0c" /><Relationship Type="http://schemas.openxmlformats.org/officeDocument/2006/relationships/slide" Target="/ppt/slides/slide1.xml" Id="Rcac46342e63b47a9" /><Relationship Type="http://schemas.openxmlformats.org/officeDocument/2006/relationships/slide" Target="/ppt/slides/slide2.xml" Id="R3be9bab0846c4752" /><Relationship Type="http://schemas.openxmlformats.org/officeDocument/2006/relationships/slide" Target="/ppt/slides/slide3.xml" Id="R020203e02b764492" /><Relationship Type="http://schemas.openxmlformats.org/officeDocument/2006/relationships/slide" Target="/ppt/slides/slide4.xml" Id="R42332b8b59d8494d" /><Relationship Type="http://schemas.openxmlformats.org/officeDocument/2006/relationships/slide" Target="/ppt/slides/slide5.xml" Id="Rc317717ae2a2460d" /><Relationship Type="http://schemas.openxmlformats.org/officeDocument/2006/relationships/slide" Target="/ppt/slides/slide6.xml" Id="R1d7b4ed5f7fc437e" /><Relationship Type="http://schemas.openxmlformats.org/officeDocument/2006/relationships/slide" Target="/ppt/slides/slide7.xml" Id="R37944c870eaf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aef644396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852bac1c4ae1" /><Relationship Type="http://schemas.openxmlformats.org/officeDocument/2006/relationships/theme" Target="/ppt/slideMasters/theme/theme1.xml" Id="Re602f374d222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d852bac1c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30c24468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9c3e7d40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ec88e414a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3999b97e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a5bd7e08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e65b3b4f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02c09a48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