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3d7cb3b15744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67d5cadabc4d39"/>
  </p:sldMasterIdLst>
  <p:sldIdLst>
    <p:sldId xmlns:r="http://schemas.openxmlformats.org/officeDocument/2006/relationships" id="256" r:id="R38fc4f6dbf8e4129"/>
    <p:sldId xmlns:r="http://schemas.openxmlformats.org/officeDocument/2006/relationships" id="257" r:id="Rd84f94928b7143ea"/>
    <p:sldId xmlns:r="http://schemas.openxmlformats.org/officeDocument/2006/relationships" id="258" r:id="Rb43a1c0019b44ff8"/>
    <p:sldId xmlns:r="http://schemas.openxmlformats.org/officeDocument/2006/relationships" id="259" r:id="R320ccaa2f8f3492a"/>
    <p:sldId xmlns:r="http://schemas.openxmlformats.org/officeDocument/2006/relationships" id="260" r:id="Rbdcda89fadeb434f"/>
    <p:sldId xmlns:r="http://schemas.openxmlformats.org/officeDocument/2006/relationships" id="261" r:id="Rab7cb47942084e48"/>
    <p:sldId xmlns:r="http://schemas.openxmlformats.org/officeDocument/2006/relationships" id="262" r:id="Ra3a4d0b5309944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67d5cadabc4d39" /><Relationship Type="http://schemas.openxmlformats.org/officeDocument/2006/relationships/slide" Target="/ppt/slides/slide1.xml" Id="R38fc4f6dbf8e4129" /><Relationship Type="http://schemas.openxmlformats.org/officeDocument/2006/relationships/slide" Target="/ppt/slides/slide2.xml" Id="Rd84f94928b7143ea" /><Relationship Type="http://schemas.openxmlformats.org/officeDocument/2006/relationships/slide" Target="/ppt/slides/slide3.xml" Id="Rb43a1c0019b44ff8" /><Relationship Type="http://schemas.openxmlformats.org/officeDocument/2006/relationships/slide" Target="/ppt/slides/slide4.xml" Id="R320ccaa2f8f3492a" /><Relationship Type="http://schemas.openxmlformats.org/officeDocument/2006/relationships/slide" Target="/ppt/slides/slide5.xml" Id="Rbdcda89fadeb434f" /><Relationship Type="http://schemas.openxmlformats.org/officeDocument/2006/relationships/slide" Target="/ppt/slides/slide6.xml" Id="Rab7cb47942084e48" /><Relationship Type="http://schemas.openxmlformats.org/officeDocument/2006/relationships/slide" Target="/ppt/slides/slide7.xml" Id="Ra3a4d0b5309944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67d68d8ee41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8fed17065452d" /><Relationship Type="http://schemas.openxmlformats.org/officeDocument/2006/relationships/theme" Target="/ppt/slideMasters/theme/theme1.xml" Id="Rbf4e81bce5514a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78fed1706545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002fef3f147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8f54d488442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dcdc772b74c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6b4a3d7a140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8ab8105d848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721924dec4a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8fe0927f04b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PLS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3 840 363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3 876 240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ANN-HELEN SOLVANG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Norddalsfjord 1060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6910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930 042 986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