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891b18950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41ef14a0b482c"/>
  </p:sldMasterIdLst>
  <p:sldIdLst>
    <p:sldId xmlns:r="http://schemas.openxmlformats.org/officeDocument/2006/relationships" id="256" r:id="R48ef519723fe409c"/>
    <p:sldId xmlns:r="http://schemas.openxmlformats.org/officeDocument/2006/relationships" id="257" r:id="R683093810d0048a9"/>
    <p:sldId xmlns:r="http://schemas.openxmlformats.org/officeDocument/2006/relationships" id="258" r:id="R0b8888720fa54ebb"/>
    <p:sldId xmlns:r="http://schemas.openxmlformats.org/officeDocument/2006/relationships" id="259" r:id="R00aa43f615f64a61"/>
    <p:sldId xmlns:r="http://schemas.openxmlformats.org/officeDocument/2006/relationships" id="260" r:id="R271b8eac618f453c"/>
    <p:sldId xmlns:r="http://schemas.openxmlformats.org/officeDocument/2006/relationships" id="261" r:id="Ra80fc91982124118"/>
    <p:sldId xmlns:r="http://schemas.openxmlformats.org/officeDocument/2006/relationships" id="262" r:id="Rcd3218bf361f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41ef14a0b482c" /><Relationship Type="http://schemas.openxmlformats.org/officeDocument/2006/relationships/slide" Target="/ppt/slides/slide1.xml" Id="R48ef519723fe409c" /><Relationship Type="http://schemas.openxmlformats.org/officeDocument/2006/relationships/slide" Target="/ppt/slides/slide2.xml" Id="R683093810d0048a9" /><Relationship Type="http://schemas.openxmlformats.org/officeDocument/2006/relationships/slide" Target="/ppt/slides/slide3.xml" Id="R0b8888720fa54ebb" /><Relationship Type="http://schemas.openxmlformats.org/officeDocument/2006/relationships/slide" Target="/ppt/slides/slide4.xml" Id="R00aa43f615f64a61" /><Relationship Type="http://schemas.openxmlformats.org/officeDocument/2006/relationships/slide" Target="/ppt/slides/slide5.xml" Id="R271b8eac618f453c" /><Relationship Type="http://schemas.openxmlformats.org/officeDocument/2006/relationships/slide" Target="/ppt/slides/slide6.xml" Id="Ra80fc91982124118" /><Relationship Type="http://schemas.openxmlformats.org/officeDocument/2006/relationships/slide" Target="/ppt/slides/slide7.xml" Id="Rcd3218bf361f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14d1eceac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888ce350491b" /><Relationship Type="http://schemas.openxmlformats.org/officeDocument/2006/relationships/theme" Target="/ppt/slideMasters/theme/theme1.xml" Id="Rb9b545fe98a4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0888ce350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8860787c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56ce159e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4ae06bd9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df41f2f4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95b3ec57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1bb17601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2912faa8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 KJERPESETH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