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3bb38c14c247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56aa10c1b940ab"/>
  </p:sldMasterIdLst>
  <p:sldIdLst>
    <p:sldId xmlns:r="http://schemas.openxmlformats.org/officeDocument/2006/relationships" id="256" r:id="Rb6f5987d7e2d4955"/>
    <p:sldId xmlns:r="http://schemas.openxmlformats.org/officeDocument/2006/relationships" id="257" r:id="Rf1383f72f3344f97"/>
    <p:sldId xmlns:r="http://schemas.openxmlformats.org/officeDocument/2006/relationships" id="258" r:id="R6a02fdb3e9ab485c"/>
    <p:sldId xmlns:r="http://schemas.openxmlformats.org/officeDocument/2006/relationships" id="259" r:id="R3dae187e8f31453c"/>
    <p:sldId xmlns:r="http://schemas.openxmlformats.org/officeDocument/2006/relationships" id="260" r:id="R99c5ad8f12c94701"/>
    <p:sldId xmlns:r="http://schemas.openxmlformats.org/officeDocument/2006/relationships" id="261" r:id="R8e358ad7240c4a8a"/>
    <p:sldId xmlns:r="http://schemas.openxmlformats.org/officeDocument/2006/relationships" id="262" r:id="R3d43648542054e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6aa10c1b940ab" /><Relationship Type="http://schemas.openxmlformats.org/officeDocument/2006/relationships/slide" Target="/ppt/slides/slide1.xml" Id="Rb6f5987d7e2d4955" /><Relationship Type="http://schemas.openxmlformats.org/officeDocument/2006/relationships/slide" Target="/ppt/slides/slide2.xml" Id="Rf1383f72f3344f97" /><Relationship Type="http://schemas.openxmlformats.org/officeDocument/2006/relationships/slide" Target="/ppt/slides/slide3.xml" Id="R6a02fdb3e9ab485c" /><Relationship Type="http://schemas.openxmlformats.org/officeDocument/2006/relationships/slide" Target="/ppt/slides/slide4.xml" Id="R3dae187e8f31453c" /><Relationship Type="http://schemas.openxmlformats.org/officeDocument/2006/relationships/slide" Target="/ppt/slides/slide5.xml" Id="R99c5ad8f12c94701" /><Relationship Type="http://schemas.openxmlformats.org/officeDocument/2006/relationships/slide" Target="/ppt/slides/slide6.xml" Id="R8e358ad7240c4a8a" /><Relationship Type="http://schemas.openxmlformats.org/officeDocument/2006/relationships/slide" Target="/ppt/slides/slide7.xml" Id="R3d43648542054e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44ffaedc647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784b891fc4f04" /><Relationship Type="http://schemas.openxmlformats.org/officeDocument/2006/relationships/theme" Target="/ppt/slideMasters/theme/theme1.xml" Id="R797fa1f7e18649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b784b891fc4f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dce8f9dc94c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f8ced30d24a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a1c128b7248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7b64d856146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6e5158b0a49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cc524cb3644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b4f7df4ea4a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MDC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MDC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633 276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5 048 710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5 161 596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SUNDAL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Sollund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930 011 800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