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46a3b03f6f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664cd23fb34e50"/>
  </p:sldMasterIdLst>
  <p:sldIdLst>
    <p:sldId xmlns:r="http://schemas.openxmlformats.org/officeDocument/2006/relationships" id="256" r:id="R14ab75a7e2db4043"/>
    <p:sldId xmlns:r="http://schemas.openxmlformats.org/officeDocument/2006/relationships" id="257" r:id="R774af9bf979f48a3"/>
    <p:sldId xmlns:r="http://schemas.openxmlformats.org/officeDocument/2006/relationships" id="258" r:id="Rb2dbb7648ed24ed6"/>
    <p:sldId xmlns:r="http://schemas.openxmlformats.org/officeDocument/2006/relationships" id="259" r:id="Rcc042340436f443a"/>
    <p:sldId xmlns:r="http://schemas.openxmlformats.org/officeDocument/2006/relationships" id="260" r:id="R5e0347bcf68b4136"/>
    <p:sldId xmlns:r="http://schemas.openxmlformats.org/officeDocument/2006/relationships" id="261" r:id="Rea766e2aa90a4647"/>
    <p:sldId xmlns:r="http://schemas.openxmlformats.org/officeDocument/2006/relationships" id="262" r:id="Rad70330af0ea43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64cd23fb34e50" /><Relationship Type="http://schemas.openxmlformats.org/officeDocument/2006/relationships/slide" Target="/ppt/slides/slide1.xml" Id="R14ab75a7e2db4043" /><Relationship Type="http://schemas.openxmlformats.org/officeDocument/2006/relationships/slide" Target="/ppt/slides/slide2.xml" Id="R774af9bf979f48a3" /><Relationship Type="http://schemas.openxmlformats.org/officeDocument/2006/relationships/slide" Target="/ppt/slides/slide3.xml" Id="Rb2dbb7648ed24ed6" /><Relationship Type="http://schemas.openxmlformats.org/officeDocument/2006/relationships/slide" Target="/ppt/slides/slide4.xml" Id="Rcc042340436f443a" /><Relationship Type="http://schemas.openxmlformats.org/officeDocument/2006/relationships/slide" Target="/ppt/slides/slide5.xml" Id="R5e0347bcf68b4136" /><Relationship Type="http://schemas.openxmlformats.org/officeDocument/2006/relationships/slide" Target="/ppt/slides/slide6.xml" Id="Rea766e2aa90a4647" /><Relationship Type="http://schemas.openxmlformats.org/officeDocument/2006/relationships/slide" Target="/ppt/slides/slide7.xml" Id="Rad70330af0ea43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fb1e03bdd4d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340bc83d14d86" /><Relationship Type="http://schemas.openxmlformats.org/officeDocument/2006/relationships/theme" Target="/ppt/slideMasters/theme/theme1.xml" Id="Rf6fb0a8af2b8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a340bc83d14d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4da361540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f9cdb72b048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34c9501b442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40f3a3a9f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75522286c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6704e292c4b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5b69a82fc4e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LAER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LAER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11 553 658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11 020 304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10 672 505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80 675 706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88 185 184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PUREGAS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SORAYA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UMIVIK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929 993 543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