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e08e1e131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cceec679c402f"/>
  </p:sldMasterIdLst>
  <p:sldIdLst>
    <p:sldId xmlns:r="http://schemas.openxmlformats.org/officeDocument/2006/relationships" id="256" r:id="Rbae5cfd691a04ba5"/>
    <p:sldId xmlns:r="http://schemas.openxmlformats.org/officeDocument/2006/relationships" id="257" r:id="R2acc327eff7c4e73"/>
    <p:sldId xmlns:r="http://schemas.openxmlformats.org/officeDocument/2006/relationships" id="258" r:id="R7a6e2413a63b4868"/>
    <p:sldId xmlns:r="http://schemas.openxmlformats.org/officeDocument/2006/relationships" id="259" r:id="R6b166d9e7d6d4a39"/>
    <p:sldId xmlns:r="http://schemas.openxmlformats.org/officeDocument/2006/relationships" id="260" r:id="Re1b1d7fc97864f03"/>
    <p:sldId xmlns:r="http://schemas.openxmlformats.org/officeDocument/2006/relationships" id="261" r:id="R61d4101cd452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cceec679c402f" /><Relationship Type="http://schemas.openxmlformats.org/officeDocument/2006/relationships/slide" Target="/ppt/slides/slide1.xml" Id="Rbae5cfd691a04ba5" /><Relationship Type="http://schemas.openxmlformats.org/officeDocument/2006/relationships/slide" Target="/ppt/slides/slide2.xml" Id="R2acc327eff7c4e73" /><Relationship Type="http://schemas.openxmlformats.org/officeDocument/2006/relationships/slide" Target="/ppt/slides/slide3.xml" Id="R7a6e2413a63b4868" /><Relationship Type="http://schemas.openxmlformats.org/officeDocument/2006/relationships/slide" Target="/ppt/slides/slide4.xml" Id="R6b166d9e7d6d4a39" /><Relationship Type="http://schemas.openxmlformats.org/officeDocument/2006/relationships/slide" Target="/ppt/slides/slide5.xml" Id="Re1b1d7fc97864f03" /><Relationship Type="http://schemas.openxmlformats.org/officeDocument/2006/relationships/slide" Target="/ppt/slides/slide6.xml" Id="R61d4101cd452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1a89a8505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e2eb72f80483a" /><Relationship Type="http://schemas.openxmlformats.org/officeDocument/2006/relationships/theme" Target="/ppt/slideMasters/theme/theme1.xml" Id="R36f5fb86166c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0e2eb72f80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5b856358a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945e578a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6853ce53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84efee7bb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dbede4523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e2b62687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Fenstad Regnskapskontor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Fenstad Regnskapskontor A/S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14 912 517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Droggetoppen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929 983 122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