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9beb4e1f4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45dc15b514835"/>
  </p:sldMasterIdLst>
  <p:sldIdLst>
    <p:sldId xmlns:r="http://schemas.openxmlformats.org/officeDocument/2006/relationships" id="256" r:id="R82c340691e774645"/>
    <p:sldId xmlns:r="http://schemas.openxmlformats.org/officeDocument/2006/relationships" id="257" r:id="R3cbd47e5c8924ea0"/>
    <p:sldId xmlns:r="http://schemas.openxmlformats.org/officeDocument/2006/relationships" id="258" r:id="R5781ba0308e9480e"/>
    <p:sldId xmlns:r="http://schemas.openxmlformats.org/officeDocument/2006/relationships" id="259" r:id="Rf7377788ca114da5"/>
    <p:sldId xmlns:r="http://schemas.openxmlformats.org/officeDocument/2006/relationships" id="260" r:id="R822dc1ed51e142fc"/>
    <p:sldId xmlns:r="http://schemas.openxmlformats.org/officeDocument/2006/relationships" id="261" r:id="Rc5e96ea804c0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45dc15b514835" /><Relationship Type="http://schemas.openxmlformats.org/officeDocument/2006/relationships/slide" Target="/ppt/slides/slide1.xml" Id="R82c340691e774645" /><Relationship Type="http://schemas.openxmlformats.org/officeDocument/2006/relationships/slide" Target="/ppt/slides/slide2.xml" Id="R3cbd47e5c8924ea0" /><Relationship Type="http://schemas.openxmlformats.org/officeDocument/2006/relationships/slide" Target="/ppt/slides/slide3.xml" Id="R5781ba0308e9480e" /><Relationship Type="http://schemas.openxmlformats.org/officeDocument/2006/relationships/slide" Target="/ppt/slides/slide4.xml" Id="Rf7377788ca114da5" /><Relationship Type="http://schemas.openxmlformats.org/officeDocument/2006/relationships/slide" Target="/ppt/slides/slide5.xml" Id="R822dc1ed51e142fc" /><Relationship Type="http://schemas.openxmlformats.org/officeDocument/2006/relationships/slide" Target="/ppt/slides/slide6.xml" Id="Rc5e96ea804c0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dffa42c8c45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f3ab23444cbc" /><Relationship Type="http://schemas.openxmlformats.org/officeDocument/2006/relationships/theme" Target="/ppt/slideMasters/theme/theme1.xml" Id="Rc5cedb50c3b9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df3ab2344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5c12e699c49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e84c163e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cee082baf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ec6f508ac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2ed438454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191bc0b0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Fenstad Regnskapskontor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Droggetoppen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63912900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929 983 122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Regnskapskontor A/S</a:t>
            </a:r>
          </a:p>
        </p:txBody>
      </p:sp>
    </p:spTree>
  </p:cSld>
  <p:clrMapOvr>
    <a:masterClrMapping xmlns:a="http://schemas.openxmlformats.org/drawingml/2006/main"/>
  </p:clrMapOvr>
</p:sld>
</file>