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f35e3f741b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fd91055704a19"/>
  </p:sldMasterIdLst>
  <p:sldIdLst>
    <p:sldId xmlns:r="http://schemas.openxmlformats.org/officeDocument/2006/relationships" id="256" r:id="Rada621721c0c45d0"/>
    <p:sldId xmlns:r="http://schemas.openxmlformats.org/officeDocument/2006/relationships" id="257" r:id="R074665536e394601"/>
    <p:sldId xmlns:r="http://schemas.openxmlformats.org/officeDocument/2006/relationships" id="258" r:id="Ra60bc3e881a6404a"/>
    <p:sldId xmlns:r="http://schemas.openxmlformats.org/officeDocument/2006/relationships" id="259" r:id="R32a8de1b1c4f4aa0"/>
    <p:sldId xmlns:r="http://schemas.openxmlformats.org/officeDocument/2006/relationships" id="260" r:id="Rb1593a55d1bf44f8"/>
    <p:sldId xmlns:r="http://schemas.openxmlformats.org/officeDocument/2006/relationships" id="261" r:id="Rf775bfd017c5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fd91055704a19" /><Relationship Type="http://schemas.openxmlformats.org/officeDocument/2006/relationships/slide" Target="/ppt/slides/slide1.xml" Id="Rada621721c0c45d0" /><Relationship Type="http://schemas.openxmlformats.org/officeDocument/2006/relationships/slide" Target="/ppt/slides/slide2.xml" Id="R074665536e394601" /><Relationship Type="http://schemas.openxmlformats.org/officeDocument/2006/relationships/slide" Target="/ppt/slides/slide3.xml" Id="Ra60bc3e881a6404a" /><Relationship Type="http://schemas.openxmlformats.org/officeDocument/2006/relationships/slide" Target="/ppt/slides/slide4.xml" Id="R32a8de1b1c4f4aa0" /><Relationship Type="http://schemas.openxmlformats.org/officeDocument/2006/relationships/slide" Target="/ppt/slides/slide5.xml" Id="Rb1593a55d1bf44f8" /><Relationship Type="http://schemas.openxmlformats.org/officeDocument/2006/relationships/slide" Target="/ppt/slides/slide6.xml" Id="Rf775bfd017c5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208d84e9d41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7ef33215a4e76" /><Relationship Type="http://schemas.openxmlformats.org/officeDocument/2006/relationships/theme" Target="/ppt/slideMasters/theme/theme1.xml" Id="Raa05474199d245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27ef33215a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12691179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cd9a4af8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be9bb613d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2a87e5090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7fa8f2b3043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8dd53a5d1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 AS TUDOR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181 587 000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35 553 000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2 408 430 000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2 738 914 000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929 831 357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